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1.xml"/>
  <Override ContentType="application/vnd.openxmlformats-officedocument.presentationml.slide+xml" PartName="/ppt/slides/slide164.xml"/>
  <Override ContentType="application/vnd.openxmlformats-officedocument.presentationml.slide+xml" PartName="/ppt/slides/slide43.xml"/>
  <Override ContentType="application/vnd.openxmlformats-officedocument.presentationml.slide+xml" PartName="/ppt/slides/slide199.xml"/>
  <Override ContentType="application/vnd.openxmlformats-officedocument.presentationml.slide+xml" PartName="/ppt/slides/slide210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202.xml"/>
  <Override ContentType="application/vnd.openxmlformats-officedocument.presentationml.slide+xml" PartName="/ppt/slides/slide105.xml"/>
  <Override ContentType="application/vnd.openxmlformats-officedocument.presentationml.slide+xml" PartName="/ppt/slides/slide148.xml"/>
  <Override ContentType="application/vnd.openxmlformats-officedocument.presentationml.slide+xml" PartName="/ppt/slides/slide172.xml"/>
  <Override ContentType="application/vnd.openxmlformats-officedocument.presentationml.slide+xml" PartName="/ppt/slides/slide19.xml"/>
  <Override ContentType="application/vnd.openxmlformats-officedocument.presentationml.slide+xml" PartName="/ppt/slides/slide5.xml"/>
  <Override ContentType="application/vnd.openxmlformats-officedocument.presentationml.slide+xml" PartName="/ppt/slides/slide51.xml"/>
  <Override ContentType="application/vnd.openxmlformats-officedocument.presentationml.slide+xml" PartName="/ppt/slides/slide113.xml"/>
  <Override ContentType="application/vnd.openxmlformats-officedocument.presentationml.slide+xml" PartName="/ppt/slides/slide94.xml"/>
  <Override ContentType="application/vnd.openxmlformats-officedocument.presentationml.slide+xml" PartName="/ppt/slides/slide156.xml"/>
  <Override ContentType="application/vnd.openxmlformats-officedocument.presentationml.slide+xml" PartName="/ppt/slides/slide217.xml"/>
  <Override ContentType="application/vnd.openxmlformats-officedocument.presentationml.slide+xml" PartName="/ppt/slides/slide71.xml"/>
  <Override ContentType="application/vnd.openxmlformats-officedocument.presentationml.slide+xml" PartName="/ppt/slides/slide179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36.xml"/>
  <Override ContentType="application/vnd.openxmlformats-officedocument.presentationml.slide+xml" PartName="/ppt/slides/slide184.xml"/>
  <Override ContentType="application/vnd.openxmlformats-officedocument.presentationml.slide+xml" PartName="/ppt/slides/slide141.xml"/>
  <Override ContentType="application/vnd.openxmlformats-officedocument.presentationml.slide+xml" PartName="/ppt/slides/slide82.xml"/>
  <Override ContentType="application/vnd.openxmlformats-officedocument.presentationml.slide+xml" PartName="/ppt/slides/slide9.xml"/>
  <Override ContentType="application/vnd.openxmlformats-officedocument.presentationml.slide+xml" PartName="/ppt/slides/slide168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187.xml"/>
  <Override ContentType="application/vnd.openxmlformats-officedocument.presentationml.slide+xml" PartName="/ppt/slides/slide98.xml"/>
  <Override ContentType="application/vnd.openxmlformats-officedocument.presentationml.slide+xml" PartName="/ppt/slides/slide152.xml"/>
  <Override ContentType="application/vnd.openxmlformats-officedocument.presentationml.slide+xml" PartName="/ppt/slides/slide125.xml"/>
  <Override ContentType="application/vnd.openxmlformats-officedocument.presentationml.slide+xml" PartName="/ppt/slides/slide20.xml"/>
  <Override ContentType="application/vnd.openxmlformats-officedocument.presentationml.slide+xml" PartName="/ppt/slides/slide161.xml"/>
  <Override ContentType="application/vnd.openxmlformats-officedocument.presentationml.slide+xml" PartName="/ppt/slides/slide214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206.xml"/>
  <Override ContentType="application/vnd.openxmlformats-officedocument.presentationml.slide+xml" PartName="/ppt/slides/slide55.xml"/>
  <Override ContentType="application/vnd.openxmlformats-officedocument.presentationml.slide+xml" PartName="/ppt/slides/slide195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129.xml"/>
  <Override ContentType="application/vnd.openxmlformats-officedocument.presentationml.slide+xml" PartName="/ppt/slides/slide63.xml"/>
  <Override ContentType="application/vnd.openxmlformats-officedocument.presentationml.slide+xml" PartName="/ppt/slides/slide159.xml"/>
  <Override ContentType="application/vnd.openxmlformats-officedocument.presentationml.slide+xml" PartName="/ppt/slides/slide101.xml"/>
  <Override ContentType="application/vnd.openxmlformats-officedocument.presentationml.slide+xml" PartName="/ppt/slides/slide116.xml"/>
  <Override ContentType="application/vnd.openxmlformats-officedocument.presentationml.slide+xml" PartName="/ppt/slides/slide144.xml"/>
  <Override ContentType="application/vnd.openxmlformats-officedocument.presentationml.slide+xml" PartName="/ppt/slides/slide133.xml"/>
  <Override ContentType="application/vnd.openxmlformats-officedocument.presentationml.slide+xml" PartName="/ppt/slides/slide9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176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180.xml"/>
  <Override ContentType="application/vnd.openxmlformats-officedocument.presentationml.slide+xml" PartName="/ppt/slides/slide18.xml"/>
  <Override ContentType="application/vnd.openxmlformats-officedocument.presentationml.slide+xml" PartName="/ppt/slides/slide201.xml"/>
  <Override ContentType="application/vnd.openxmlformats-officedocument.presentationml.slide+xml" PartName="/ppt/slides/slide52.xml"/>
  <Override ContentType="application/vnd.openxmlformats-officedocument.presentationml.slide+xml" PartName="/ppt/slides/slide95.xml"/>
  <Override ContentType="application/vnd.openxmlformats-officedocument.presentationml.slide+xml" PartName="/ppt/slides/slide181.xml"/>
  <Override ContentType="application/vnd.openxmlformats-officedocument.presentationml.slide+xml" PartName="/ppt/slides/slide157.xml"/>
  <Override ContentType="application/vnd.openxmlformats-officedocument.presentationml.slide+xml" PartName="/ppt/slides/slide211.xml"/>
  <Override ContentType="application/vnd.openxmlformats-officedocument.presentationml.slide+xml" PartName="/ppt/slides/slide77.xml"/>
  <Override ContentType="application/vnd.openxmlformats-officedocument.presentationml.slide+xml" PartName="/ppt/slides/slide165.xml"/>
  <Override ContentType="application/vnd.openxmlformats-officedocument.presentationml.slide+xml" PartName="/ppt/slides/slide34.xml"/>
  <Override ContentType="application/vnd.openxmlformats-officedocument.presentationml.slide+xml" PartName="/ppt/slides/slide122.xml"/>
  <Override ContentType="application/vnd.openxmlformats-officedocument.presentationml.slide+xml" PartName="/ppt/slides/slide147.xml"/>
  <Override ContentType="application/vnd.openxmlformats-officedocument.presentationml.slide+xml" PartName="/ppt/slides/slide191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137.xml"/>
  <Override ContentType="application/vnd.openxmlformats-officedocument.presentationml.slide+xml" PartName="/ppt/slides/slide110.xml"/>
  <Override ContentType="application/vnd.openxmlformats-officedocument.presentationml.slide+xml" PartName="/ppt/slides/slide153.xml"/>
  <Override ContentType="application/vnd.openxmlformats-officedocument.presentationml.slide+xml" PartName="/ppt/slides/slide67.xml"/>
  <Override ContentType="application/vnd.openxmlformats-officedocument.presentationml.slide+xml" PartName="/ppt/slides/slide196.xml"/>
  <Override ContentType="application/vnd.openxmlformats-officedocument.presentationml.slide+xml" PartName="/ppt/slides/slide171.xml"/>
  <Override ContentType="application/vnd.openxmlformats-officedocument.presentationml.slide+xml" PartName="/ppt/slides/slide49.xml"/>
  <Override ContentType="application/vnd.openxmlformats-officedocument.presentationml.slide+xml" PartName="/ppt/slides/slide216.xml"/>
  <Override ContentType="application/vnd.openxmlformats-officedocument.presentationml.slide+xml" PartName="/ppt/slides/slide83.xml"/>
  <Override ContentType="application/vnd.openxmlformats-officedocument.presentationml.slide+xml" PartName="/ppt/slides/slide6.xml"/>
  <Override ContentType="application/vnd.openxmlformats-officedocument.presentationml.slide+xml" PartName="/ppt/slides/slide119.xml"/>
  <Override ContentType="application/vnd.openxmlformats-officedocument.presentationml.slide+xml" PartName="/ppt/slides/slide40.xml"/>
  <Override ContentType="application/vnd.openxmlformats-officedocument.presentationml.slide+xml" PartName="/ppt/slides/slide221.xml"/>
  <Override ContentType="application/vnd.openxmlformats-officedocument.presentationml.slide+xml" PartName="/ppt/slides/slide73.xml"/>
  <Override ContentType="application/vnd.openxmlformats-officedocument.presentationml.slide+xml" PartName="/ppt/slides/slide169.xml"/>
  <Override ContentType="application/vnd.openxmlformats-officedocument.presentationml.slide+xml" PartName="/ppt/slides/slide30.xml"/>
  <Override ContentType="application/vnd.openxmlformats-officedocument.presentationml.slide+xml" PartName="/ppt/slides/slide126.xml"/>
  <Override ContentType="application/vnd.openxmlformats-officedocument.presentationml.slide+xml" PartName="/ppt/slides/slide186.xml"/>
  <Override ContentType="application/vnd.openxmlformats-officedocument.presentationml.slide+xml" PartName="/ppt/slides/slide215.xml"/>
  <Override ContentType="application/vnd.openxmlformats-officedocument.presentationml.slide+xml" PartName="/ppt/slides/slide109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222.xml"/>
  <Override ContentType="application/vnd.openxmlformats-officedocument.presentationml.slide+xml" PartName="/ppt/slides/slide205.xml"/>
  <Override ContentType="application/vnd.openxmlformats-officedocument.presentationml.slide+xml" PartName="/ppt/slides/slide160.xml"/>
  <Override ContentType="application/vnd.openxmlformats-officedocument.presentationml.slide+xml" PartName="/ppt/slides/slide100.xml"/>
  <Override ContentType="application/vnd.openxmlformats-officedocument.presentationml.slide+xml" PartName="/ppt/slides/slide90.xml"/>
  <Override ContentType="application/vnd.openxmlformats-officedocument.presentationml.slide+xml" PartName="/ppt/slides/slide143.xml"/>
  <Override ContentType="application/vnd.openxmlformats-officedocument.presentationml.slide+xml" PartName="/ppt/slides/slide132.xml"/>
  <Override ContentType="application/vnd.openxmlformats-officedocument.presentationml.slide+xml" PartName="/ppt/slides/slide62.xml"/>
  <Override ContentType="application/vnd.openxmlformats-officedocument.presentationml.slide+xml" PartName="/ppt/slides/slide175.xml"/>
  <Override ContentType="application/vnd.openxmlformats-officedocument.presentationml.slide+xml" PartName="/ppt/slides/slide1.xml"/>
  <Override ContentType="application/vnd.openxmlformats-officedocument.presentationml.slide+xml" PartName="/ppt/slides/slide192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209.xml"/>
  <Override ContentType="application/vnd.openxmlformats-officedocument.presentationml.slide+xml" PartName="/ppt/slides/slide200.xml"/>
  <Override ContentType="application/vnd.openxmlformats-officedocument.presentationml.slide+xml" PartName="/ppt/slides/slide88.xml"/>
  <Override ContentType="application/vnd.openxmlformats-officedocument.presentationml.slide+xml" PartName="/ppt/slides/slide158.xml"/>
  <Override ContentType="application/vnd.openxmlformats-officedocument.presentationml.slide+xml" PartName="/ppt/slides/slide115.xml"/>
  <Override ContentType="application/vnd.openxmlformats-officedocument.presentationml.slide+xml" PartName="/ppt/slides/slide3.xml"/>
  <Override ContentType="application/vnd.openxmlformats-officedocument.presentationml.slide+xml" PartName="/ppt/slides/slide182.xml"/>
  <Override ContentType="application/vnd.openxmlformats-officedocument.presentationml.slide+xml" PartName="/ppt/slides/slide17.xml"/>
  <Override ContentType="application/vnd.openxmlformats-officedocument.presentationml.slide+xml" PartName="/ppt/slides/slide138.xml"/>
  <Override ContentType="application/vnd.openxmlformats-officedocument.presentationml.slide+xml" PartName="/ppt/slides/slide25.xml"/>
  <Override ContentType="application/vnd.openxmlformats-officedocument.presentationml.slide+xml" PartName="/ppt/slides/slide174.xml"/>
  <Override ContentType="application/vnd.openxmlformats-officedocument.presentationml.slide+xml" PartName="/ppt/slides/slide190.xml"/>
  <Override ContentType="application/vnd.openxmlformats-officedocument.presentationml.slide+xml" PartName="/ppt/slides/slide33.xml"/>
  <Override ContentType="application/vnd.openxmlformats-officedocument.presentationml.slide+xml" PartName="/ppt/slides/slide219.xml"/>
  <Override ContentType="application/vnd.openxmlformats-officedocument.presentationml.slide+xml" PartName="/ppt/slides/slide68.xml"/>
  <Override ContentType="application/vnd.openxmlformats-officedocument.presentationml.slide+xml" PartName="/ppt/slides/slide170.xml"/>
  <Override ContentType="application/vnd.openxmlformats-officedocument.presentationml.slide+xml" PartName="/ppt/slides/slide204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123.xml"/>
  <Override ContentType="application/vnd.openxmlformats-officedocument.presentationml.slide+xml" PartName="/ppt/slides/slide220.xml"/>
  <Override ContentType="application/vnd.openxmlformats-officedocument.presentationml.slide+xml" PartName="/ppt/slides/slide166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4.xml"/>
  <Override ContentType="application/vnd.openxmlformats-officedocument.presentationml.slide+xml" PartName="/ppt/slides/slide197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3.xml"/>
  <Override ContentType="application/vnd.openxmlformats-officedocument.presentationml.slide+xml" PartName="/ppt/slides/slide22.xml"/>
  <Override ContentType="application/vnd.openxmlformats-officedocument.presentationml.slide+xml" PartName="/ppt/slides/slide185.xml"/>
  <Override ContentType="application/vnd.openxmlformats-officedocument.presentationml.slide+xml" PartName="/ppt/slides/slide65.xml"/>
  <Override ContentType="application/vnd.openxmlformats-officedocument.presentationml.slide+xml" PartName="/ppt/slides/slide118.xml"/>
  <Override ContentType="application/vnd.openxmlformats-officedocument.presentationml.slide+xml" PartName="/ppt/slides/slide142.xml"/>
  <Override ContentType="application/vnd.openxmlformats-officedocument.presentationml.slide+xml" PartName="/ppt/slides/slide72.xml"/>
  <Override ContentType="application/vnd.openxmlformats-officedocument.presentationml.slide+xml" PartName="/ppt/slides/slide135.xml"/>
  <Override ContentType="application/vnd.openxmlformats-officedocument.presentationml.slide+xml" PartName="/ppt/slides/slide178.xml"/>
  <Override ContentType="application/vnd.openxmlformats-officedocument.presentationml.slide+xml" PartName="/ppt/slides/slide29.xml"/>
  <Override ContentType="application/vnd.openxmlformats-officedocument.presentationml.slide+xml" PartName="/ppt/slides/slide212.xml"/>
  <Override ContentType="application/vnd.openxmlformats-officedocument.presentationml.slide+xml" PartName="/ppt/slides/slide76.xml"/>
  <Override ContentType="application/vnd.openxmlformats-officedocument.presentationml.slide+xml" PartName="/ppt/slides/slide131.xml"/>
  <Override ContentType="application/vnd.openxmlformats-officedocument.presentationml.slide+xml" PartName="/ppt/slides/slide93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114.xml"/>
  <Override ContentType="application/vnd.openxmlformats-officedocument.presentationml.slide+xml" PartName="/ppt/slides/slide163.xml"/>
  <Override ContentType="application/vnd.openxmlformats-officedocument.presentationml.slide+xml" PartName="/ppt/slides/slide127.xml"/>
  <Override ContentType="application/vnd.openxmlformats-officedocument.presentationml.slide+xml" PartName="/ppt/slides/slide146.xml"/>
  <Override ContentType="application/vnd.openxmlformats-officedocument.presentationml.slide+xml" PartName="/ppt/slides/slide150.xml"/>
  <Override ContentType="application/vnd.openxmlformats-officedocument.presentationml.slide+xml" PartName="/ppt/slides/slide189.xml"/>
  <Override ContentType="application/vnd.openxmlformats-officedocument.presentationml.slide+xml" PartName="/ppt/slides/slide120.xml"/>
  <Override ContentType="application/vnd.openxmlformats-officedocument.presentationml.slide+xml" PartName="/ppt/slides/slide87.xml"/>
  <Override ContentType="application/vnd.openxmlformats-officedocument.presentationml.slide+xml" PartName="/ppt/slides/slide57.xml"/>
  <Override ContentType="application/vnd.openxmlformats-officedocument.presentationml.slide+xml" PartName="/ppt/slides/slide44.xml"/>
  <Override ContentType="application/vnd.openxmlformats-officedocument.presentationml.slide+xml" PartName="/ppt/slides/slide193.xml"/>
  <Override ContentType="application/vnd.openxmlformats-officedocument.presentationml.slide+xml" PartName="/ppt/slides/slide208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39.xml"/>
  <Override ContentType="application/vnd.openxmlformats-officedocument.presentationml.slide+xml" PartName="/ppt/slides/slide60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198.xml"/>
  <Override ContentType="application/vnd.openxmlformats-officedocument.presentationml.slide+xml" PartName="/ppt/slides/slide15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218.xml"/>
  <Override ContentType="application/vnd.openxmlformats-officedocument.presentationml.slide+xml" PartName="/ppt/slides/slide130.xml"/>
  <Override ContentType="application/vnd.openxmlformats-officedocument.presentationml.slide+xml" PartName="/ppt/slides/slide173.xml"/>
  <Override ContentType="application/vnd.openxmlformats-officedocument.presentationml.slide+xml" PartName="/ppt/slides/slide16.xml"/>
  <Override ContentType="application/vnd.openxmlformats-officedocument.presentationml.slide+xml" PartName="/ppt/slides/slide97.xml"/>
  <Override ContentType="application/vnd.openxmlformats-officedocument.presentationml.slide+xml" PartName="/ppt/slides/slide140.xml"/>
  <Override ContentType="application/vnd.openxmlformats-officedocument.presentationml.slide+xml" PartName="/ppt/slides/slide11.xml"/>
  <Override ContentType="application/vnd.openxmlformats-officedocument.presentationml.slide+xml" PartName="/ppt/slides/slide183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149.xml"/>
  <Override ContentType="application/vnd.openxmlformats-officedocument.presentationml.slide+xml" PartName="/ppt/slides/slide203.xml"/>
  <Override ContentType="application/vnd.openxmlformats-officedocument.presentationml.slide+xml" PartName="/ppt/slides/slide124.xml"/>
  <Override ContentType="application/vnd.openxmlformats-officedocument.presentationml.slide+xml" PartName="/ppt/slides/slide106.xml"/>
  <Override ContentType="application/vnd.openxmlformats-officedocument.presentationml.slide+xml" PartName="/ppt/slides/slide167.xml"/>
  <Override ContentType="application/vnd.openxmlformats-officedocument.presentationml.slide+xml" PartName="/ppt/slides/slide70.xml"/>
  <Override ContentType="application/vnd.openxmlformats-officedocument.presentationml.slide+xml" PartName="/ppt/slides/slide194.xml"/>
  <Override ContentType="application/vnd.openxmlformats-officedocument.presentationml.slide+xml" PartName="/ppt/slides/slide151.xml"/>
  <Override ContentType="application/vnd.openxmlformats-officedocument.presentationml.slide+xml" PartName="/ppt/slides/slide177.xml"/>
  <Override ContentType="application/vnd.openxmlformats-officedocument.presentationml.slide+xml" PartName="/ppt/slides/slide134.xml"/>
  <Override ContentType="application/vnd.openxmlformats-officedocument.presentationml.slide+xml" PartName="/ppt/slides/slide207.xml"/>
  <Override ContentType="application/vnd.openxmlformats-officedocument.presentationml.slide+xml" PartName="/ppt/slides/slide224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8.xml"/>
  <Override ContentType="application/vnd.openxmlformats-officedocument.presentationml.slide+xml" PartName="/ppt/slides/slide117.xml"/>
  <Override ContentType="application/vnd.openxmlformats-officedocument.presentationml.slide+xml" PartName="/ppt/slides/slide145.xml"/>
  <Override ContentType="application/vnd.openxmlformats-officedocument.presentationml.slide+xml" PartName="/ppt/slides/slide188.xml"/>
  <Override ContentType="application/vnd.openxmlformats-officedocument.presentationml.slide+xml" PartName="/ppt/slides/slide162.xml"/>
  <Override ContentType="application/vnd.openxmlformats-officedocument.presentationml.slide+xml" PartName="/ppt/slides/slide32.xml"/>
  <Override ContentType="application/vnd.openxmlformats-officedocument.presentationml.slide+xml" PartName="/ppt/slides/slide75.xml"/>
  <Override ContentType="application/vnd.openxmlformats-officedocument.presentationml.slide+xml" PartName="/ppt/slides/slide213.xml"/>
  <Override ContentType="application/vnd.openxmlformats-officedocument.presentationml.slide+xml" PartName="/ppt/slides/slide58.xml"/>
  <Override ContentType="application/vnd.openxmlformats-officedocument.presentationml.slide+xml" PartName="/ppt/slides/slide15.xml"/>
  <Override ContentType="application/vnd.openxmlformats-officedocument.presentationml.slide+xml" PartName="/ppt/slides/slide128.xml"/>
  <Override ContentType="application/vnd.openxmlformats-officedocument.presentationml.slide+xml" PartName="/ppt/slides/slide92.xml"/>
  <Override ContentType="application/vnd.openxmlformats-officedocument.presentationml.slide+xml" PartName="/ppt/slides/slide102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168.xml"/>
  <Override ContentType="application/vnd.openxmlformats-officedocument.presentationml.notesSlide+xml" PartName="/ppt/notesSlides/notesSlide222.xml"/>
  <Override ContentType="application/vnd.openxmlformats-officedocument.presentationml.notesSlide+xml" PartName="/ppt/notesSlides/notesSlide125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117.xml"/>
  <Override ContentType="application/vnd.openxmlformats-officedocument.presentationml.notesSlide+xml" PartName="/ppt/notesSlides/notesSlide206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33.xml"/>
  <Override ContentType="application/vnd.openxmlformats-officedocument.presentationml.notesSlide+xml" PartName="/ppt/notesSlides/notesSlide176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4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196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148.xml"/>
  <Override ContentType="application/vnd.openxmlformats-officedocument.presentationml.notesSlide+xml" PartName="/ppt/notesSlides/notesSlide202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137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41.xml"/>
  <Override ContentType="application/vnd.openxmlformats-officedocument.presentationml.notesSlide+xml" PartName="/ppt/notesSlides/notesSlide153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8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180.xml"/>
  <Override ContentType="application/vnd.openxmlformats-officedocument.presentationml.notesSlide+xml" PartName="/ppt/notesSlides/notesSlide17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210.xml"/>
  <Override ContentType="application/vnd.openxmlformats-officedocument.presentationml.notesSlide+xml" PartName="/ppt/notesSlides/notesSlide129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44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57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16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87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24.xml"/>
  <Override ContentType="application/vnd.openxmlformats-officedocument.presentationml.notesSlide+xml" PartName="/ppt/notesSlides/notesSlide213.xml"/>
  <Override ContentType="application/vnd.openxmlformats-officedocument.presentationml.notesSlide+xml" PartName="/ppt/notesSlides/notesSlide223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177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1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0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152.xml"/>
  <Override ContentType="application/vnd.openxmlformats-officedocument.presentationml.notesSlide+xml" PartName="/ppt/notesSlides/notesSlide195.xml"/>
  <Override ContentType="application/vnd.openxmlformats-officedocument.presentationml.notesSlide+xml" PartName="/ppt/notesSlides/notesSlide183.xml"/>
  <Override ContentType="application/vnd.openxmlformats-officedocument.presentationml.notesSlide+xml" PartName="/ppt/notesSlides/notesSlide217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118.xml"/>
  <Override ContentType="application/vnd.openxmlformats-officedocument.presentationml.notesSlide+xml" PartName="/ppt/notesSlides/notesSlide167.xml"/>
  <Override ContentType="application/vnd.openxmlformats-officedocument.presentationml.notesSlide+xml" PartName="/ppt/notesSlides/notesSlide140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149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39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5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199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90.xml"/>
  <Override ContentType="application/vnd.openxmlformats-officedocument.presentationml.notesSlide+xml" PartName="/ppt/notesSlides/notesSlide218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3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73.xml"/>
  <Override ContentType="application/vnd.openxmlformats-officedocument.presentationml.notesSlide+xml" PartName="/ppt/notesSlides/notesSlide128.xml"/>
  <Override ContentType="application/vnd.openxmlformats-officedocument.presentationml.notesSlide+xml" PartName="/ppt/notesSlides/notesSlide224.xml"/>
  <Override ContentType="application/vnd.openxmlformats-officedocument.presentationml.notesSlide+xml" PartName="/ppt/notesSlides/notesSlide162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45.xml"/>
  <Override ContentType="application/vnd.openxmlformats-officedocument.presentationml.notesSlide+xml" PartName="/ppt/notesSlides/notesSlide207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88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86.xml"/>
  <Override ContentType="application/vnd.openxmlformats-officedocument.presentationml.notesSlide+xml" PartName="/ppt/notesSlides/notesSlide143.xml"/>
  <Override ContentType="application/vnd.openxmlformats-officedocument.presentationml.notesSlide+xml" PartName="/ppt/notesSlides/notesSlide151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94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119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166.xml"/>
  <Override ContentType="application/vnd.openxmlformats-officedocument.presentationml.notesSlide+xml" PartName="/ppt/notesSlides/notesSlide182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78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135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20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123.xml"/>
  <Override ContentType="application/vnd.openxmlformats-officedocument.presentationml.notesSlide+xml" PartName="/ppt/notesSlides/notesSlide171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16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138.xml"/>
  <Override ContentType="application/vnd.openxmlformats-officedocument.presentationml.notesSlide+xml" PartName="/ppt/notesSlides/notesSlide163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98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155.xml"/>
  <Override ContentType="application/vnd.openxmlformats-officedocument.presentationml.notesSlide+xml" PartName="/ppt/notesSlides/notesSlide189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46.xml"/>
  <Override ContentType="application/vnd.openxmlformats-officedocument.presentationml.notesSlide+xml" PartName="/ppt/notesSlides/notesSlide21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0.xml"/>
  <Override ContentType="application/vnd.openxmlformats-officedocument.presentationml.notesSlide+xml" PartName="/ppt/notesSlides/notesSlide201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131.xml"/>
  <Override ContentType="application/vnd.openxmlformats-officedocument.presentationml.notesSlide+xml" PartName="/ppt/notesSlides/notesSlide127.xml"/>
  <Override ContentType="application/vnd.openxmlformats-officedocument.presentationml.notesSlide+xml" PartName="/ppt/notesSlides/notesSlide191.xml"/>
  <Override ContentType="application/vnd.openxmlformats-officedocument.presentationml.notesSlide+xml" PartName="/ppt/notesSlides/notesSlide20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174.xml"/>
  <Override ContentType="application/vnd.openxmlformats-officedocument.presentationml.notesSlide+xml" PartName="/ppt/notesSlides/notesSlide212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193.xml"/>
  <Override ContentType="application/vnd.openxmlformats-officedocument.presentationml.notesSlide+xml" PartName="/ppt/notesSlides/notesSlide150.xml"/>
  <Override ContentType="application/vnd.openxmlformats-officedocument.presentationml.notesSlide+xml" PartName="/ppt/notesSlides/notesSlide142.xml"/>
  <Override ContentType="application/vnd.openxmlformats-officedocument.presentationml.notesSlide+xml" PartName="/ppt/notesSlides/notesSlide116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59.xml"/>
  <Override ContentType="application/vnd.openxmlformats-officedocument.presentationml.notesSlide+xml" PartName="/ppt/notesSlides/notesSlide185.xml"/>
  <Override ContentType="application/vnd.openxmlformats-officedocument.presentationml.notesSlide+xml" PartName="/ppt/notesSlides/notesSlide215.xml"/>
  <Override ContentType="application/vnd.openxmlformats-officedocument.presentationml.notesSlide+xml" PartName="/ppt/notesSlides/notesSlide126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69.xml"/>
  <Override ContentType="application/vnd.openxmlformats-officedocument.presentationml.notesSlide+xml" PartName="/ppt/notesSlides/notesSlide205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60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79.xml"/>
  <Override ContentType="application/vnd.openxmlformats-officedocument.presentationml.notesSlide+xml" PartName="/ppt/notesSlides/notesSlide165.xml"/>
  <Override ContentType="application/vnd.openxmlformats-officedocument.presentationml.notesSlide+xml" PartName="/ppt/notesSlides/notesSlide122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170.xml"/>
  <Override ContentType="application/vnd.openxmlformats-officedocument.presentationml.notesSlide+xml" PartName="/ppt/notesSlides/notesSlide197.xml"/>
  <Override ContentType="application/vnd.openxmlformats-officedocument.presentationml.notesSlide+xml" PartName="/ppt/notesSlides/notesSlide221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154.xml"/>
  <Override ContentType="application/vnd.openxmlformats-officedocument.presentationml.notesSlide+xml" PartName="/ppt/notesSlides/notesSlide136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200.xml"/>
  <Override ContentType="application/vnd.openxmlformats-officedocument.presentationml.notesSlide+xml" PartName="/ppt/notesSlides/notesSlide181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09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1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164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2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211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132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9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15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158.xml"/>
  <Override ContentType="application/vnd.openxmlformats-officedocument.presentationml.notesSlide+xml" PartName="/ppt/notesSlides/notesSlide175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binary" PartName="/ppt/metadata"/>
  <Override ContentType="application/vnd.openxmlformats-officedocument.presentationml.notesMaster+xml" PartName="/ppt/notesMasters/notesMaster1.xml"/>
  <Override ContentType="application/vnd.openxmlformats-officedocument.presentationml.presProps+xml" PartName="/ppt/presProps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  <p:sldId id="347" r:id="rId98"/>
    <p:sldId id="348" r:id="rId99"/>
    <p:sldId id="349" r:id="rId100"/>
    <p:sldId id="350" r:id="rId101"/>
    <p:sldId id="351" r:id="rId102"/>
    <p:sldId id="352" r:id="rId103"/>
    <p:sldId id="353" r:id="rId104"/>
    <p:sldId id="354" r:id="rId105"/>
    <p:sldId id="355" r:id="rId106"/>
    <p:sldId id="356" r:id="rId107"/>
    <p:sldId id="357" r:id="rId108"/>
    <p:sldId id="358" r:id="rId109"/>
    <p:sldId id="359" r:id="rId110"/>
    <p:sldId id="360" r:id="rId111"/>
    <p:sldId id="361" r:id="rId112"/>
    <p:sldId id="362" r:id="rId113"/>
    <p:sldId id="363" r:id="rId114"/>
    <p:sldId id="364" r:id="rId115"/>
    <p:sldId id="365" r:id="rId116"/>
    <p:sldId id="366" r:id="rId117"/>
    <p:sldId id="367" r:id="rId118"/>
    <p:sldId id="368" r:id="rId119"/>
    <p:sldId id="369" r:id="rId120"/>
    <p:sldId id="370" r:id="rId121"/>
    <p:sldId id="371" r:id="rId122"/>
    <p:sldId id="372" r:id="rId123"/>
    <p:sldId id="373" r:id="rId124"/>
    <p:sldId id="374" r:id="rId125"/>
    <p:sldId id="375" r:id="rId126"/>
    <p:sldId id="376" r:id="rId127"/>
    <p:sldId id="377" r:id="rId128"/>
    <p:sldId id="378" r:id="rId129"/>
    <p:sldId id="379" r:id="rId130"/>
    <p:sldId id="380" r:id="rId131"/>
    <p:sldId id="381" r:id="rId132"/>
    <p:sldId id="382" r:id="rId133"/>
    <p:sldId id="383" r:id="rId134"/>
    <p:sldId id="384" r:id="rId135"/>
    <p:sldId id="385" r:id="rId136"/>
    <p:sldId id="386" r:id="rId137"/>
    <p:sldId id="387" r:id="rId138"/>
    <p:sldId id="388" r:id="rId139"/>
    <p:sldId id="389" r:id="rId140"/>
    <p:sldId id="390" r:id="rId141"/>
    <p:sldId id="391" r:id="rId142"/>
    <p:sldId id="392" r:id="rId143"/>
    <p:sldId id="393" r:id="rId144"/>
    <p:sldId id="394" r:id="rId145"/>
    <p:sldId id="395" r:id="rId146"/>
    <p:sldId id="396" r:id="rId147"/>
    <p:sldId id="397" r:id="rId148"/>
    <p:sldId id="398" r:id="rId149"/>
    <p:sldId id="399" r:id="rId150"/>
    <p:sldId id="400" r:id="rId151"/>
    <p:sldId id="401" r:id="rId152"/>
    <p:sldId id="402" r:id="rId153"/>
    <p:sldId id="403" r:id="rId154"/>
    <p:sldId id="404" r:id="rId155"/>
    <p:sldId id="405" r:id="rId156"/>
    <p:sldId id="406" r:id="rId157"/>
    <p:sldId id="407" r:id="rId158"/>
    <p:sldId id="408" r:id="rId159"/>
    <p:sldId id="409" r:id="rId160"/>
    <p:sldId id="410" r:id="rId161"/>
    <p:sldId id="411" r:id="rId162"/>
    <p:sldId id="412" r:id="rId163"/>
    <p:sldId id="413" r:id="rId164"/>
    <p:sldId id="414" r:id="rId165"/>
    <p:sldId id="415" r:id="rId166"/>
    <p:sldId id="416" r:id="rId167"/>
    <p:sldId id="417" r:id="rId168"/>
    <p:sldId id="418" r:id="rId169"/>
    <p:sldId id="419" r:id="rId170"/>
    <p:sldId id="420" r:id="rId171"/>
    <p:sldId id="421" r:id="rId172"/>
    <p:sldId id="422" r:id="rId173"/>
    <p:sldId id="423" r:id="rId174"/>
    <p:sldId id="424" r:id="rId175"/>
    <p:sldId id="425" r:id="rId176"/>
    <p:sldId id="426" r:id="rId177"/>
    <p:sldId id="427" r:id="rId178"/>
    <p:sldId id="428" r:id="rId179"/>
    <p:sldId id="429" r:id="rId180"/>
    <p:sldId id="430" r:id="rId181"/>
    <p:sldId id="431" r:id="rId182"/>
    <p:sldId id="432" r:id="rId183"/>
    <p:sldId id="433" r:id="rId184"/>
    <p:sldId id="434" r:id="rId185"/>
    <p:sldId id="435" r:id="rId186"/>
    <p:sldId id="436" r:id="rId187"/>
    <p:sldId id="437" r:id="rId188"/>
    <p:sldId id="438" r:id="rId189"/>
    <p:sldId id="439" r:id="rId190"/>
    <p:sldId id="440" r:id="rId191"/>
    <p:sldId id="441" r:id="rId192"/>
    <p:sldId id="442" r:id="rId193"/>
    <p:sldId id="443" r:id="rId194"/>
    <p:sldId id="444" r:id="rId195"/>
    <p:sldId id="445" r:id="rId196"/>
    <p:sldId id="446" r:id="rId197"/>
    <p:sldId id="447" r:id="rId198"/>
    <p:sldId id="448" r:id="rId199"/>
    <p:sldId id="449" r:id="rId200"/>
    <p:sldId id="450" r:id="rId201"/>
    <p:sldId id="451" r:id="rId202"/>
    <p:sldId id="452" r:id="rId203"/>
    <p:sldId id="453" r:id="rId204"/>
    <p:sldId id="454" r:id="rId205"/>
    <p:sldId id="455" r:id="rId206"/>
    <p:sldId id="456" r:id="rId207"/>
    <p:sldId id="457" r:id="rId208"/>
    <p:sldId id="458" r:id="rId209"/>
    <p:sldId id="459" r:id="rId210"/>
    <p:sldId id="460" r:id="rId211"/>
    <p:sldId id="461" r:id="rId212"/>
    <p:sldId id="462" r:id="rId213"/>
    <p:sldId id="463" r:id="rId214"/>
    <p:sldId id="464" r:id="rId215"/>
    <p:sldId id="465" r:id="rId216"/>
    <p:sldId id="466" r:id="rId217"/>
    <p:sldId id="467" r:id="rId218"/>
    <p:sldId id="468" r:id="rId219"/>
    <p:sldId id="469" r:id="rId220"/>
    <p:sldId id="470" r:id="rId221"/>
    <p:sldId id="471" r:id="rId222"/>
    <p:sldId id="472" r:id="rId223"/>
    <p:sldId id="473" r:id="rId224"/>
    <p:sldId id="474" r:id="rId225"/>
    <p:sldId id="475" r:id="rId226"/>
    <p:sldId id="476" r:id="rId227"/>
    <p:sldId id="477" r:id="rId228"/>
    <p:sldId id="478" r:id="rId229"/>
    <p:sldId id="479" r:id="rId230"/>
  </p:sldIdLst>
  <p:sldSz cy="7556500" cx="10693400"/>
  <p:notesSz cx="10693400" cy="7556500"/>
  <p:embeddedFontLst>
    <p:embeddedFont>
      <p:font typeface="Roboto"/>
      <p:regular r:id="rId231"/>
      <p:bold r:id="rId232"/>
      <p:italic r:id="rId233"/>
      <p:boldItalic r:id="rId234"/>
    </p:embeddedFont>
    <p:embeddedFont>
      <p:font typeface="Arimo"/>
      <p:regular r:id="rId235"/>
      <p:bold r:id="rId236"/>
      <p:italic r:id="rId237"/>
      <p:boldItalic r:id="rId238"/>
    </p:embeddedFont>
    <p:embeddedFont>
      <p:font typeface="Lato"/>
      <p:regular r:id="rId239"/>
      <p:bold r:id="rId240"/>
      <p:italic r:id="rId241"/>
      <p:boldItalic r:id="rId242"/>
    </p:embeddedFont>
    <p:embeddedFont>
      <p:font typeface="Tahoma"/>
      <p:regular r:id="rId243"/>
      <p:bold r:id="rId244"/>
    </p:embeddedFont>
    <p:embeddedFont>
      <p:font typeface="Quattrocento Sans"/>
      <p:regular r:id="rId245"/>
      <p:bold r:id="rId246"/>
      <p:italic r:id="rId247"/>
      <p:boldItalic r:id="rId248"/>
    </p:embeddedFont>
    <p:embeddedFont>
      <p:font typeface="Overpass Light"/>
      <p:regular r:id="rId249"/>
      <p:bold r:id="rId250"/>
      <p:italic r:id="rId251"/>
      <p:boldItalic r:id="rId252"/>
    </p:embeddedFont>
    <p:embeddedFont>
      <p:font typeface="Noto Sans Symbols"/>
      <p:regular r:id="rId253"/>
      <p:bold r:id="rId254"/>
    </p:embeddedFont>
    <p:embeddedFont>
      <p:font typeface="Century Gothic"/>
      <p:regular r:id="rId255"/>
      <p:bold r:id="rId256"/>
      <p:italic r:id="rId257"/>
      <p:boldItalic r:id="rId25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  <p:ext uri="GoogleSlidesCustomDataVersion2">
      <go:slidesCustomData xmlns:go="http://customooxmlschemas.google.com/" r:id="rId259" roundtripDataSignature="AMtx7mg6YGyli7jC9z7Mg7wCmCDsasJq3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D3A599C-C64F-48A4-853F-5852AE9CE7E2}">
  <a:tblStyle styleId="{2D3A599C-C64F-48A4-853F-5852AE9CE7E2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190" Type="http://schemas.openxmlformats.org/officeDocument/2006/relationships/slide" Target="slides/slide18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194" Type="http://schemas.openxmlformats.org/officeDocument/2006/relationships/slide" Target="slides/slide188.xml"/><Relationship Id="rId43" Type="http://schemas.openxmlformats.org/officeDocument/2006/relationships/slide" Target="slides/slide37.xml"/><Relationship Id="rId193" Type="http://schemas.openxmlformats.org/officeDocument/2006/relationships/slide" Target="slides/slide187.xml"/><Relationship Id="rId46" Type="http://schemas.openxmlformats.org/officeDocument/2006/relationships/slide" Target="slides/slide40.xml"/><Relationship Id="rId192" Type="http://schemas.openxmlformats.org/officeDocument/2006/relationships/slide" Target="slides/slide186.xml"/><Relationship Id="rId45" Type="http://schemas.openxmlformats.org/officeDocument/2006/relationships/slide" Target="slides/slide39.xml"/><Relationship Id="rId191" Type="http://schemas.openxmlformats.org/officeDocument/2006/relationships/slide" Target="slides/slide185.xml"/><Relationship Id="rId48" Type="http://schemas.openxmlformats.org/officeDocument/2006/relationships/slide" Target="slides/slide42.xml"/><Relationship Id="rId187" Type="http://schemas.openxmlformats.org/officeDocument/2006/relationships/slide" Target="slides/slide181.xml"/><Relationship Id="rId47" Type="http://schemas.openxmlformats.org/officeDocument/2006/relationships/slide" Target="slides/slide41.xml"/><Relationship Id="rId186" Type="http://schemas.openxmlformats.org/officeDocument/2006/relationships/slide" Target="slides/slide180.xml"/><Relationship Id="rId185" Type="http://schemas.openxmlformats.org/officeDocument/2006/relationships/slide" Target="slides/slide179.xml"/><Relationship Id="rId49" Type="http://schemas.openxmlformats.org/officeDocument/2006/relationships/slide" Target="slides/slide43.xml"/><Relationship Id="rId184" Type="http://schemas.openxmlformats.org/officeDocument/2006/relationships/slide" Target="slides/slide178.xml"/><Relationship Id="rId189" Type="http://schemas.openxmlformats.org/officeDocument/2006/relationships/slide" Target="slides/slide183.xml"/><Relationship Id="rId188" Type="http://schemas.openxmlformats.org/officeDocument/2006/relationships/slide" Target="slides/slide18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183" Type="http://schemas.openxmlformats.org/officeDocument/2006/relationships/slide" Target="slides/slide177.xml"/><Relationship Id="rId32" Type="http://schemas.openxmlformats.org/officeDocument/2006/relationships/slide" Target="slides/slide26.xml"/><Relationship Id="rId182" Type="http://schemas.openxmlformats.org/officeDocument/2006/relationships/slide" Target="slides/slide176.xml"/><Relationship Id="rId35" Type="http://schemas.openxmlformats.org/officeDocument/2006/relationships/slide" Target="slides/slide29.xml"/><Relationship Id="rId181" Type="http://schemas.openxmlformats.org/officeDocument/2006/relationships/slide" Target="slides/slide175.xml"/><Relationship Id="rId34" Type="http://schemas.openxmlformats.org/officeDocument/2006/relationships/slide" Target="slides/slide28.xml"/><Relationship Id="rId180" Type="http://schemas.openxmlformats.org/officeDocument/2006/relationships/slide" Target="slides/slide174.xml"/><Relationship Id="rId37" Type="http://schemas.openxmlformats.org/officeDocument/2006/relationships/slide" Target="slides/slide31.xml"/><Relationship Id="rId176" Type="http://schemas.openxmlformats.org/officeDocument/2006/relationships/slide" Target="slides/slide170.xml"/><Relationship Id="rId36" Type="http://schemas.openxmlformats.org/officeDocument/2006/relationships/slide" Target="slides/slide30.xml"/><Relationship Id="rId175" Type="http://schemas.openxmlformats.org/officeDocument/2006/relationships/slide" Target="slides/slide169.xml"/><Relationship Id="rId39" Type="http://schemas.openxmlformats.org/officeDocument/2006/relationships/slide" Target="slides/slide33.xml"/><Relationship Id="rId174" Type="http://schemas.openxmlformats.org/officeDocument/2006/relationships/slide" Target="slides/slide168.xml"/><Relationship Id="rId38" Type="http://schemas.openxmlformats.org/officeDocument/2006/relationships/slide" Target="slides/slide32.xml"/><Relationship Id="rId173" Type="http://schemas.openxmlformats.org/officeDocument/2006/relationships/slide" Target="slides/slide167.xml"/><Relationship Id="rId179" Type="http://schemas.openxmlformats.org/officeDocument/2006/relationships/slide" Target="slides/slide173.xml"/><Relationship Id="rId178" Type="http://schemas.openxmlformats.org/officeDocument/2006/relationships/slide" Target="slides/slide172.xml"/><Relationship Id="rId177" Type="http://schemas.openxmlformats.org/officeDocument/2006/relationships/slide" Target="slides/slide171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98" Type="http://schemas.openxmlformats.org/officeDocument/2006/relationships/slide" Target="slides/slide192.xml"/><Relationship Id="rId14" Type="http://schemas.openxmlformats.org/officeDocument/2006/relationships/slide" Target="slides/slide8.xml"/><Relationship Id="rId197" Type="http://schemas.openxmlformats.org/officeDocument/2006/relationships/slide" Target="slides/slide191.xml"/><Relationship Id="rId17" Type="http://schemas.openxmlformats.org/officeDocument/2006/relationships/slide" Target="slides/slide11.xml"/><Relationship Id="rId196" Type="http://schemas.openxmlformats.org/officeDocument/2006/relationships/slide" Target="slides/slide190.xml"/><Relationship Id="rId16" Type="http://schemas.openxmlformats.org/officeDocument/2006/relationships/slide" Target="slides/slide10.xml"/><Relationship Id="rId195" Type="http://schemas.openxmlformats.org/officeDocument/2006/relationships/slide" Target="slides/slide189.xml"/><Relationship Id="rId19" Type="http://schemas.openxmlformats.org/officeDocument/2006/relationships/slide" Target="slides/slide13.xml"/><Relationship Id="rId18" Type="http://schemas.openxmlformats.org/officeDocument/2006/relationships/slide" Target="slides/slide12.xml"/><Relationship Id="rId199" Type="http://schemas.openxmlformats.org/officeDocument/2006/relationships/slide" Target="slides/slide193.xml"/><Relationship Id="rId84" Type="http://schemas.openxmlformats.org/officeDocument/2006/relationships/slide" Target="slides/slide78.xml"/><Relationship Id="rId83" Type="http://schemas.openxmlformats.org/officeDocument/2006/relationships/slide" Target="slides/slide77.xml"/><Relationship Id="rId86" Type="http://schemas.openxmlformats.org/officeDocument/2006/relationships/slide" Target="slides/slide80.xml"/><Relationship Id="rId85" Type="http://schemas.openxmlformats.org/officeDocument/2006/relationships/slide" Target="slides/slide79.xml"/><Relationship Id="rId88" Type="http://schemas.openxmlformats.org/officeDocument/2006/relationships/slide" Target="slides/slide82.xml"/><Relationship Id="rId150" Type="http://schemas.openxmlformats.org/officeDocument/2006/relationships/slide" Target="slides/slide144.xml"/><Relationship Id="rId87" Type="http://schemas.openxmlformats.org/officeDocument/2006/relationships/slide" Target="slides/slide81.xml"/><Relationship Id="rId89" Type="http://schemas.openxmlformats.org/officeDocument/2006/relationships/slide" Target="slides/slide83.xml"/><Relationship Id="rId80" Type="http://schemas.openxmlformats.org/officeDocument/2006/relationships/slide" Target="slides/slide74.xml"/><Relationship Id="rId82" Type="http://schemas.openxmlformats.org/officeDocument/2006/relationships/slide" Target="slides/slide76.xml"/><Relationship Id="rId81" Type="http://schemas.openxmlformats.org/officeDocument/2006/relationships/slide" Target="slides/slide75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149" Type="http://schemas.openxmlformats.org/officeDocument/2006/relationships/slide" Target="slides/slide143.xml"/><Relationship Id="rId4" Type="http://schemas.openxmlformats.org/officeDocument/2006/relationships/tableStyles" Target="tableStyles.xml"/><Relationship Id="rId148" Type="http://schemas.openxmlformats.org/officeDocument/2006/relationships/slide" Target="slides/slide142.xml"/><Relationship Id="rId9" Type="http://schemas.openxmlformats.org/officeDocument/2006/relationships/slide" Target="slides/slide3.xml"/><Relationship Id="rId143" Type="http://schemas.openxmlformats.org/officeDocument/2006/relationships/slide" Target="slides/slide137.xml"/><Relationship Id="rId142" Type="http://schemas.openxmlformats.org/officeDocument/2006/relationships/slide" Target="slides/slide136.xml"/><Relationship Id="rId141" Type="http://schemas.openxmlformats.org/officeDocument/2006/relationships/slide" Target="slides/slide135.xml"/><Relationship Id="rId140" Type="http://schemas.openxmlformats.org/officeDocument/2006/relationships/slide" Target="slides/slide134.xml"/><Relationship Id="rId5" Type="http://schemas.openxmlformats.org/officeDocument/2006/relationships/slideMaster" Target="slideMasters/slideMaster1.xml"/><Relationship Id="rId147" Type="http://schemas.openxmlformats.org/officeDocument/2006/relationships/slide" Target="slides/slide141.xml"/><Relationship Id="rId6" Type="http://schemas.openxmlformats.org/officeDocument/2006/relationships/notesMaster" Target="notesMasters/notesMaster1.xml"/><Relationship Id="rId146" Type="http://schemas.openxmlformats.org/officeDocument/2006/relationships/slide" Target="slides/slide140.xml"/><Relationship Id="rId7" Type="http://schemas.openxmlformats.org/officeDocument/2006/relationships/slide" Target="slides/slide1.xml"/><Relationship Id="rId145" Type="http://schemas.openxmlformats.org/officeDocument/2006/relationships/slide" Target="slides/slide139.xml"/><Relationship Id="rId8" Type="http://schemas.openxmlformats.org/officeDocument/2006/relationships/slide" Target="slides/slide2.xml"/><Relationship Id="rId144" Type="http://schemas.openxmlformats.org/officeDocument/2006/relationships/slide" Target="slides/slide138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75" Type="http://schemas.openxmlformats.org/officeDocument/2006/relationships/slide" Target="slides/slide69.xml"/><Relationship Id="rId74" Type="http://schemas.openxmlformats.org/officeDocument/2006/relationships/slide" Target="slides/slide68.xml"/><Relationship Id="rId77" Type="http://schemas.openxmlformats.org/officeDocument/2006/relationships/slide" Target="slides/slide71.xml"/><Relationship Id="rId76" Type="http://schemas.openxmlformats.org/officeDocument/2006/relationships/slide" Target="slides/slide70.xml"/><Relationship Id="rId79" Type="http://schemas.openxmlformats.org/officeDocument/2006/relationships/slide" Target="slides/slide73.xml"/><Relationship Id="rId78" Type="http://schemas.openxmlformats.org/officeDocument/2006/relationships/slide" Target="slides/slide72.xml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139" Type="http://schemas.openxmlformats.org/officeDocument/2006/relationships/slide" Target="slides/slide133.xml"/><Relationship Id="rId138" Type="http://schemas.openxmlformats.org/officeDocument/2006/relationships/slide" Target="slides/slide132.xml"/><Relationship Id="rId259" Type="http://customschemas.google.com/relationships/presentationmetadata" Target="metadata"/><Relationship Id="rId137" Type="http://schemas.openxmlformats.org/officeDocument/2006/relationships/slide" Target="slides/slide131.xml"/><Relationship Id="rId258" Type="http://schemas.openxmlformats.org/officeDocument/2006/relationships/font" Target="fonts/CenturyGothic-boldItalic.fntdata"/><Relationship Id="rId132" Type="http://schemas.openxmlformats.org/officeDocument/2006/relationships/slide" Target="slides/slide126.xml"/><Relationship Id="rId253" Type="http://schemas.openxmlformats.org/officeDocument/2006/relationships/font" Target="fonts/NotoSansSymbols-regular.fntdata"/><Relationship Id="rId131" Type="http://schemas.openxmlformats.org/officeDocument/2006/relationships/slide" Target="slides/slide125.xml"/><Relationship Id="rId252" Type="http://schemas.openxmlformats.org/officeDocument/2006/relationships/font" Target="fonts/OverpassLight-boldItalic.fntdata"/><Relationship Id="rId130" Type="http://schemas.openxmlformats.org/officeDocument/2006/relationships/slide" Target="slides/slide124.xml"/><Relationship Id="rId251" Type="http://schemas.openxmlformats.org/officeDocument/2006/relationships/font" Target="fonts/OverpassLight-italic.fntdata"/><Relationship Id="rId250" Type="http://schemas.openxmlformats.org/officeDocument/2006/relationships/font" Target="fonts/OverpassLight-bold.fntdata"/><Relationship Id="rId136" Type="http://schemas.openxmlformats.org/officeDocument/2006/relationships/slide" Target="slides/slide130.xml"/><Relationship Id="rId257" Type="http://schemas.openxmlformats.org/officeDocument/2006/relationships/font" Target="fonts/CenturyGothic-italic.fntdata"/><Relationship Id="rId135" Type="http://schemas.openxmlformats.org/officeDocument/2006/relationships/slide" Target="slides/slide129.xml"/><Relationship Id="rId256" Type="http://schemas.openxmlformats.org/officeDocument/2006/relationships/font" Target="fonts/CenturyGothic-bold.fntdata"/><Relationship Id="rId134" Type="http://schemas.openxmlformats.org/officeDocument/2006/relationships/slide" Target="slides/slide128.xml"/><Relationship Id="rId255" Type="http://schemas.openxmlformats.org/officeDocument/2006/relationships/font" Target="fonts/CenturyGothic-regular.fntdata"/><Relationship Id="rId133" Type="http://schemas.openxmlformats.org/officeDocument/2006/relationships/slide" Target="slides/slide127.xml"/><Relationship Id="rId254" Type="http://schemas.openxmlformats.org/officeDocument/2006/relationships/font" Target="fonts/NotoSansSymbols-bold.fntdata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66" Type="http://schemas.openxmlformats.org/officeDocument/2006/relationships/slide" Target="slides/slide60.xml"/><Relationship Id="rId172" Type="http://schemas.openxmlformats.org/officeDocument/2006/relationships/slide" Target="slides/slide166.xml"/><Relationship Id="rId65" Type="http://schemas.openxmlformats.org/officeDocument/2006/relationships/slide" Target="slides/slide59.xml"/><Relationship Id="rId171" Type="http://schemas.openxmlformats.org/officeDocument/2006/relationships/slide" Target="slides/slide165.xml"/><Relationship Id="rId68" Type="http://schemas.openxmlformats.org/officeDocument/2006/relationships/slide" Target="slides/slide62.xml"/><Relationship Id="rId170" Type="http://schemas.openxmlformats.org/officeDocument/2006/relationships/slide" Target="slides/slide164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165" Type="http://schemas.openxmlformats.org/officeDocument/2006/relationships/slide" Target="slides/slide159.xml"/><Relationship Id="rId69" Type="http://schemas.openxmlformats.org/officeDocument/2006/relationships/slide" Target="slides/slide63.xml"/><Relationship Id="rId164" Type="http://schemas.openxmlformats.org/officeDocument/2006/relationships/slide" Target="slides/slide158.xml"/><Relationship Id="rId163" Type="http://schemas.openxmlformats.org/officeDocument/2006/relationships/slide" Target="slides/slide157.xml"/><Relationship Id="rId162" Type="http://schemas.openxmlformats.org/officeDocument/2006/relationships/slide" Target="slides/slide156.xml"/><Relationship Id="rId169" Type="http://schemas.openxmlformats.org/officeDocument/2006/relationships/slide" Target="slides/slide163.xml"/><Relationship Id="rId168" Type="http://schemas.openxmlformats.org/officeDocument/2006/relationships/slide" Target="slides/slide162.xml"/><Relationship Id="rId167" Type="http://schemas.openxmlformats.org/officeDocument/2006/relationships/slide" Target="slides/slide161.xml"/><Relationship Id="rId166" Type="http://schemas.openxmlformats.org/officeDocument/2006/relationships/slide" Target="slides/slide160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55" Type="http://schemas.openxmlformats.org/officeDocument/2006/relationships/slide" Target="slides/slide49.xml"/><Relationship Id="rId161" Type="http://schemas.openxmlformats.org/officeDocument/2006/relationships/slide" Target="slides/slide155.xml"/><Relationship Id="rId54" Type="http://schemas.openxmlformats.org/officeDocument/2006/relationships/slide" Target="slides/slide48.xml"/><Relationship Id="rId160" Type="http://schemas.openxmlformats.org/officeDocument/2006/relationships/slide" Target="slides/slide154.xml"/><Relationship Id="rId57" Type="http://schemas.openxmlformats.org/officeDocument/2006/relationships/slide" Target="slides/slide51.xml"/><Relationship Id="rId56" Type="http://schemas.openxmlformats.org/officeDocument/2006/relationships/slide" Target="slides/slide50.xml"/><Relationship Id="rId159" Type="http://schemas.openxmlformats.org/officeDocument/2006/relationships/slide" Target="slides/slide153.xml"/><Relationship Id="rId59" Type="http://schemas.openxmlformats.org/officeDocument/2006/relationships/slide" Target="slides/slide53.xml"/><Relationship Id="rId154" Type="http://schemas.openxmlformats.org/officeDocument/2006/relationships/slide" Target="slides/slide148.xml"/><Relationship Id="rId58" Type="http://schemas.openxmlformats.org/officeDocument/2006/relationships/slide" Target="slides/slide52.xml"/><Relationship Id="rId153" Type="http://schemas.openxmlformats.org/officeDocument/2006/relationships/slide" Target="slides/slide147.xml"/><Relationship Id="rId152" Type="http://schemas.openxmlformats.org/officeDocument/2006/relationships/slide" Target="slides/slide146.xml"/><Relationship Id="rId151" Type="http://schemas.openxmlformats.org/officeDocument/2006/relationships/slide" Target="slides/slide145.xml"/><Relationship Id="rId158" Type="http://schemas.openxmlformats.org/officeDocument/2006/relationships/slide" Target="slides/slide152.xml"/><Relationship Id="rId157" Type="http://schemas.openxmlformats.org/officeDocument/2006/relationships/slide" Target="slides/slide151.xml"/><Relationship Id="rId156" Type="http://schemas.openxmlformats.org/officeDocument/2006/relationships/slide" Target="slides/slide150.xml"/><Relationship Id="rId155" Type="http://schemas.openxmlformats.org/officeDocument/2006/relationships/slide" Target="slides/slide149.xml"/><Relationship Id="rId107" Type="http://schemas.openxmlformats.org/officeDocument/2006/relationships/slide" Target="slides/slide101.xml"/><Relationship Id="rId228" Type="http://schemas.openxmlformats.org/officeDocument/2006/relationships/slide" Target="slides/slide222.xml"/><Relationship Id="rId106" Type="http://schemas.openxmlformats.org/officeDocument/2006/relationships/slide" Target="slides/slide100.xml"/><Relationship Id="rId227" Type="http://schemas.openxmlformats.org/officeDocument/2006/relationships/slide" Target="slides/slide221.xml"/><Relationship Id="rId105" Type="http://schemas.openxmlformats.org/officeDocument/2006/relationships/slide" Target="slides/slide99.xml"/><Relationship Id="rId226" Type="http://schemas.openxmlformats.org/officeDocument/2006/relationships/slide" Target="slides/slide220.xml"/><Relationship Id="rId104" Type="http://schemas.openxmlformats.org/officeDocument/2006/relationships/slide" Target="slides/slide98.xml"/><Relationship Id="rId225" Type="http://schemas.openxmlformats.org/officeDocument/2006/relationships/slide" Target="slides/slide219.xml"/><Relationship Id="rId109" Type="http://schemas.openxmlformats.org/officeDocument/2006/relationships/slide" Target="slides/slide103.xml"/><Relationship Id="rId108" Type="http://schemas.openxmlformats.org/officeDocument/2006/relationships/slide" Target="slides/slide102.xml"/><Relationship Id="rId229" Type="http://schemas.openxmlformats.org/officeDocument/2006/relationships/slide" Target="slides/slide223.xml"/><Relationship Id="rId220" Type="http://schemas.openxmlformats.org/officeDocument/2006/relationships/slide" Target="slides/slide214.xml"/><Relationship Id="rId103" Type="http://schemas.openxmlformats.org/officeDocument/2006/relationships/slide" Target="slides/slide97.xml"/><Relationship Id="rId224" Type="http://schemas.openxmlformats.org/officeDocument/2006/relationships/slide" Target="slides/slide218.xml"/><Relationship Id="rId102" Type="http://schemas.openxmlformats.org/officeDocument/2006/relationships/slide" Target="slides/slide96.xml"/><Relationship Id="rId223" Type="http://schemas.openxmlformats.org/officeDocument/2006/relationships/slide" Target="slides/slide217.xml"/><Relationship Id="rId101" Type="http://schemas.openxmlformats.org/officeDocument/2006/relationships/slide" Target="slides/slide95.xml"/><Relationship Id="rId222" Type="http://schemas.openxmlformats.org/officeDocument/2006/relationships/slide" Target="slides/slide216.xml"/><Relationship Id="rId100" Type="http://schemas.openxmlformats.org/officeDocument/2006/relationships/slide" Target="slides/slide94.xml"/><Relationship Id="rId221" Type="http://schemas.openxmlformats.org/officeDocument/2006/relationships/slide" Target="slides/slide215.xml"/><Relationship Id="rId217" Type="http://schemas.openxmlformats.org/officeDocument/2006/relationships/slide" Target="slides/slide211.xml"/><Relationship Id="rId216" Type="http://schemas.openxmlformats.org/officeDocument/2006/relationships/slide" Target="slides/slide210.xml"/><Relationship Id="rId215" Type="http://schemas.openxmlformats.org/officeDocument/2006/relationships/slide" Target="slides/slide209.xml"/><Relationship Id="rId214" Type="http://schemas.openxmlformats.org/officeDocument/2006/relationships/slide" Target="slides/slide208.xml"/><Relationship Id="rId219" Type="http://schemas.openxmlformats.org/officeDocument/2006/relationships/slide" Target="slides/slide213.xml"/><Relationship Id="rId218" Type="http://schemas.openxmlformats.org/officeDocument/2006/relationships/slide" Target="slides/slide212.xml"/><Relationship Id="rId213" Type="http://schemas.openxmlformats.org/officeDocument/2006/relationships/slide" Target="slides/slide207.xml"/><Relationship Id="rId212" Type="http://schemas.openxmlformats.org/officeDocument/2006/relationships/slide" Target="slides/slide206.xml"/><Relationship Id="rId211" Type="http://schemas.openxmlformats.org/officeDocument/2006/relationships/slide" Target="slides/slide205.xml"/><Relationship Id="rId210" Type="http://schemas.openxmlformats.org/officeDocument/2006/relationships/slide" Target="slides/slide204.xml"/><Relationship Id="rId129" Type="http://schemas.openxmlformats.org/officeDocument/2006/relationships/slide" Target="slides/slide123.xml"/><Relationship Id="rId128" Type="http://schemas.openxmlformats.org/officeDocument/2006/relationships/slide" Target="slides/slide122.xml"/><Relationship Id="rId249" Type="http://schemas.openxmlformats.org/officeDocument/2006/relationships/font" Target="fonts/OverpassLight-regular.fntdata"/><Relationship Id="rId127" Type="http://schemas.openxmlformats.org/officeDocument/2006/relationships/slide" Target="slides/slide121.xml"/><Relationship Id="rId248" Type="http://schemas.openxmlformats.org/officeDocument/2006/relationships/font" Target="fonts/QuattrocentoSans-boldItalic.fntdata"/><Relationship Id="rId126" Type="http://schemas.openxmlformats.org/officeDocument/2006/relationships/slide" Target="slides/slide120.xml"/><Relationship Id="rId247" Type="http://schemas.openxmlformats.org/officeDocument/2006/relationships/font" Target="fonts/QuattrocentoSans-italic.fntdata"/><Relationship Id="rId121" Type="http://schemas.openxmlformats.org/officeDocument/2006/relationships/slide" Target="slides/slide115.xml"/><Relationship Id="rId242" Type="http://schemas.openxmlformats.org/officeDocument/2006/relationships/font" Target="fonts/Lato-boldItalic.fntdata"/><Relationship Id="rId120" Type="http://schemas.openxmlformats.org/officeDocument/2006/relationships/slide" Target="slides/slide114.xml"/><Relationship Id="rId241" Type="http://schemas.openxmlformats.org/officeDocument/2006/relationships/font" Target="fonts/Lato-italic.fntdata"/><Relationship Id="rId240" Type="http://schemas.openxmlformats.org/officeDocument/2006/relationships/font" Target="fonts/Lato-bold.fntdata"/><Relationship Id="rId125" Type="http://schemas.openxmlformats.org/officeDocument/2006/relationships/slide" Target="slides/slide119.xml"/><Relationship Id="rId246" Type="http://schemas.openxmlformats.org/officeDocument/2006/relationships/font" Target="fonts/QuattrocentoSans-bold.fntdata"/><Relationship Id="rId124" Type="http://schemas.openxmlformats.org/officeDocument/2006/relationships/slide" Target="slides/slide118.xml"/><Relationship Id="rId245" Type="http://schemas.openxmlformats.org/officeDocument/2006/relationships/font" Target="fonts/QuattrocentoSans-regular.fntdata"/><Relationship Id="rId123" Type="http://schemas.openxmlformats.org/officeDocument/2006/relationships/slide" Target="slides/slide117.xml"/><Relationship Id="rId244" Type="http://schemas.openxmlformats.org/officeDocument/2006/relationships/font" Target="fonts/Tahoma-bold.fntdata"/><Relationship Id="rId122" Type="http://schemas.openxmlformats.org/officeDocument/2006/relationships/slide" Target="slides/slide116.xml"/><Relationship Id="rId243" Type="http://schemas.openxmlformats.org/officeDocument/2006/relationships/font" Target="fonts/Tahoma-regular.fntdata"/><Relationship Id="rId95" Type="http://schemas.openxmlformats.org/officeDocument/2006/relationships/slide" Target="slides/slide89.xml"/><Relationship Id="rId94" Type="http://schemas.openxmlformats.org/officeDocument/2006/relationships/slide" Target="slides/slide88.xml"/><Relationship Id="rId97" Type="http://schemas.openxmlformats.org/officeDocument/2006/relationships/slide" Target="slides/slide91.xml"/><Relationship Id="rId96" Type="http://schemas.openxmlformats.org/officeDocument/2006/relationships/slide" Target="slides/slide90.xml"/><Relationship Id="rId99" Type="http://schemas.openxmlformats.org/officeDocument/2006/relationships/slide" Target="slides/slide93.xml"/><Relationship Id="rId98" Type="http://schemas.openxmlformats.org/officeDocument/2006/relationships/slide" Target="slides/slide92.xml"/><Relationship Id="rId91" Type="http://schemas.openxmlformats.org/officeDocument/2006/relationships/slide" Target="slides/slide85.xml"/><Relationship Id="rId90" Type="http://schemas.openxmlformats.org/officeDocument/2006/relationships/slide" Target="slides/slide84.xml"/><Relationship Id="rId93" Type="http://schemas.openxmlformats.org/officeDocument/2006/relationships/slide" Target="slides/slide87.xml"/><Relationship Id="rId92" Type="http://schemas.openxmlformats.org/officeDocument/2006/relationships/slide" Target="slides/slide86.xml"/><Relationship Id="rId118" Type="http://schemas.openxmlformats.org/officeDocument/2006/relationships/slide" Target="slides/slide112.xml"/><Relationship Id="rId239" Type="http://schemas.openxmlformats.org/officeDocument/2006/relationships/font" Target="fonts/Lato-regular.fntdata"/><Relationship Id="rId117" Type="http://schemas.openxmlformats.org/officeDocument/2006/relationships/slide" Target="slides/slide111.xml"/><Relationship Id="rId238" Type="http://schemas.openxmlformats.org/officeDocument/2006/relationships/font" Target="fonts/Arimo-boldItalic.fntdata"/><Relationship Id="rId116" Type="http://schemas.openxmlformats.org/officeDocument/2006/relationships/slide" Target="slides/slide110.xml"/><Relationship Id="rId237" Type="http://schemas.openxmlformats.org/officeDocument/2006/relationships/font" Target="fonts/Arimo-italic.fntdata"/><Relationship Id="rId115" Type="http://schemas.openxmlformats.org/officeDocument/2006/relationships/slide" Target="slides/slide109.xml"/><Relationship Id="rId236" Type="http://schemas.openxmlformats.org/officeDocument/2006/relationships/font" Target="fonts/Arimo-bold.fntdata"/><Relationship Id="rId119" Type="http://schemas.openxmlformats.org/officeDocument/2006/relationships/slide" Target="slides/slide113.xml"/><Relationship Id="rId110" Type="http://schemas.openxmlformats.org/officeDocument/2006/relationships/slide" Target="slides/slide104.xml"/><Relationship Id="rId231" Type="http://schemas.openxmlformats.org/officeDocument/2006/relationships/font" Target="fonts/Roboto-regular.fntdata"/><Relationship Id="rId230" Type="http://schemas.openxmlformats.org/officeDocument/2006/relationships/slide" Target="slides/slide224.xml"/><Relationship Id="rId114" Type="http://schemas.openxmlformats.org/officeDocument/2006/relationships/slide" Target="slides/slide108.xml"/><Relationship Id="rId235" Type="http://schemas.openxmlformats.org/officeDocument/2006/relationships/font" Target="fonts/Arimo-regular.fntdata"/><Relationship Id="rId113" Type="http://schemas.openxmlformats.org/officeDocument/2006/relationships/slide" Target="slides/slide107.xml"/><Relationship Id="rId234" Type="http://schemas.openxmlformats.org/officeDocument/2006/relationships/font" Target="fonts/Roboto-boldItalic.fntdata"/><Relationship Id="rId112" Type="http://schemas.openxmlformats.org/officeDocument/2006/relationships/slide" Target="slides/slide106.xml"/><Relationship Id="rId233" Type="http://schemas.openxmlformats.org/officeDocument/2006/relationships/font" Target="fonts/Roboto-italic.fntdata"/><Relationship Id="rId111" Type="http://schemas.openxmlformats.org/officeDocument/2006/relationships/slide" Target="slides/slide105.xml"/><Relationship Id="rId232" Type="http://schemas.openxmlformats.org/officeDocument/2006/relationships/font" Target="fonts/Roboto-bold.fntdata"/><Relationship Id="rId206" Type="http://schemas.openxmlformats.org/officeDocument/2006/relationships/slide" Target="slides/slide200.xml"/><Relationship Id="rId205" Type="http://schemas.openxmlformats.org/officeDocument/2006/relationships/slide" Target="slides/slide199.xml"/><Relationship Id="rId204" Type="http://schemas.openxmlformats.org/officeDocument/2006/relationships/slide" Target="slides/slide198.xml"/><Relationship Id="rId203" Type="http://schemas.openxmlformats.org/officeDocument/2006/relationships/slide" Target="slides/slide197.xml"/><Relationship Id="rId209" Type="http://schemas.openxmlformats.org/officeDocument/2006/relationships/slide" Target="slides/slide203.xml"/><Relationship Id="rId208" Type="http://schemas.openxmlformats.org/officeDocument/2006/relationships/slide" Target="slides/slide202.xml"/><Relationship Id="rId207" Type="http://schemas.openxmlformats.org/officeDocument/2006/relationships/slide" Target="slides/slide201.xml"/><Relationship Id="rId202" Type="http://schemas.openxmlformats.org/officeDocument/2006/relationships/slide" Target="slides/slide196.xml"/><Relationship Id="rId201" Type="http://schemas.openxmlformats.org/officeDocument/2006/relationships/slide" Target="slides/slide195.xml"/><Relationship Id="rId200" Type="http://schemas.openxmlformats.org/officeDocument/2006/relationships/slide" Target="slides/slide19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4633913" cy="3794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6057900" y="0"/>
            <a:ext cx="4632325" cy="3794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541713" y="944563"/>
            <a:ext cx="3609975" cy="255111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1069975" y="3636963"/>
            <a:ext cx="8553450" cy="2974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7177088"/>
            <a:ext cx="4633913" cy="3794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6057900" y="7177088"/>
            <a:ext cx="4632325" cy="3794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fr-F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:notes"/>
          <p:cNvSpPr txBox="1"/>
          <p:nvPr>
            <p:ph idx="1" type="body"/>
          </p:nvPr>
        </p:nvSpPr>
        <p:spPr>
          <a:xfrm>
            <a:off x="1069975" y="3636963"/>
            <a:ext cx="8553450" cy="2974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8" name="Google Shape;58;p1:notes"/>
          <p:cNvSpPr/>
          <p:nvPr>
            <p:ph idx="2" type="sldImg"/>
          </p:nvPr>
        </p:nvSpPr>
        <p:spPr>
          <a:xfrm>
            <a:off x="3541713" y="944563"/>
            <a:ext cx="3609975" cy="255111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0:notes"/>
          <p:cNvSpPr txBox="1"/>
          <p:nvPr>
            <p:ph idx="1" type="body"/>
          </p:nvPr>
        </p:nvSpPr>
        <p:spPr>
          <a:xfrm>
            <a:off x="1069975" y="3636963"/>
            <a:ext cx="8553450" cy="2974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2" name="Google Shape;122;p10:notes"/>
          <p:cNvSpPr/>
          <p:nvPr>
            <p:ph idx="2" type="sldImg"/>
          </p:nvPr>
        </p:nvSpPr>
        <p:spPr>
          <a:xfrm>
            <a:off x="3541713" y="944563"/>
            <a:ext cx="3609975" cy="255111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1" name="Shape 1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2" name="Google Shape;1332;p100:notes"/>
          <p:cNvSpPr txBox="1"/>
          <p:nvPr>
            <p:ph idx="1" type="body"/>
          </p:nvPr>
        </p:nvSpPr>
        <p:spPr>
          <a:xfrm>
            <a:off x="1069975" y="3636963"/>
            <a:ext cx="8553450" cy="2974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33" name="Google Shape;1333;p100:notes"/>
          <p:cNvSpPr/>
          <p:nvPr>
            <p:ph idx="2" type="sldImg"/>
          </p:nvPr>
        </p:nvSpPr>
        <p:spPr>
          <a:xfrm>
            <a:off x="3541713" y="944563"/>
            <a:ext cx="3609975" cy="255111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5" name="Shape 1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6" name="Google Shape;1346;p101:notes"/>
          <p:cNvSpPr txBox="1"/>
          <p:nvPr>
            <p:ph idx="1" type="body"/>
          </p:nvPr>
        </p:nvSpPr>
        <p:spPr>
          <a:xfrm>
            <a:off x="1069975" y="3636963"/>
            <a:ext cx="8553450" cy="2974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47" name="Google Shape;1347;p101:notes"/>
          <p:cNvSpPr/>
          <p:nvPr>
            <p:ph idx="2" type="sldImg"/>
          </p:nvPr>
        </p:nvSpPr>
        <p:spPr>
          <a:xfrm>
            <a:off x="3541713" y="944563"/>
            <a:ext cx="3609975" cy="255111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6" name="Shape 1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7" name="Google Shape;1357;p102:notes"/>
          <p:cNvSpPr/>
          <p:nvPr>
            <p:ph idx="2" type="sldImg"/>
          </p:nvPr>
        </p:nvSpPr>
        <p:spPr>
          <a:xfrm>
            <a:off x="3541713" y="944563"/>
            <a:ext cx="3609975" cy="255111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58" name="Google Shape;1358;p102:notes"/>
          <p:cNvSpPr txBox="1"/>
          <p:nvPr>
            <p:ph idx="1" type="body"/>
          </p:nvPr>
        </p:nvSpPr>
        <p:spPr>
          <a:xfrm>
            <a:off x="1069975" y="3636963"/>
            <a:ext cx="8553450" cy="2974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59" name="Google Shape;1359;p102:notes"/>
          <p:cNvSpPr txBox="1"/>
          <p:nvPr>
            <p:ph idx="12" type="sldNum"/>
          </p:nvPr>
        </p:nvSpPr>
        <p:spPr>
          <a:xfrm>
            <a:off x="6057900" y="7177088"/>
            <a:ext cx="4632325" cy="3794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5" name="Shape 1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6" name="Google Shape;1366;p103:notes"/>
          <p:cNvSpPr/>
          <p:nvPr>
            <p:ph idx="2" type="sldImg"/>
          </p:nvPr>
        </p:nvSpPr>
        <p:spPr>
          <a:xfrm>
            <a:off x="3541713" y="944563"/>
            <a:ext cx="3609975" cy="255111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67" name="Google Shape;1367;p103:notes"/>
          <p:cNvSpPr txBox="1"/>
          <p:nvPr>
            <p:ph idx="1" type="body"/>
          </p:nvPr>
        </p:nvSpPr>
        <p:spPr>
          <a:xfrm>
            <a:off x="1069975" y="3636963"/>
            <a:ext cx="8553450" cy="2974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68" name="Google Shape;1368;p103:notes"/>
          <p:cNvSpPr txBox="1"/>
          <p:nvPr>
            <p:ph idx="12" type="sldNum"/>
          </p:nvPr>
        </p:nvSpPr>
        <p:spPr>
          <a:xfrm>
            <a:off x="6057900" y="7177088"/>
            <a:ext cx="4632325" cy="3794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4" name="Shape 1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5" name="Google Shape;1375;p104:notes"/>
          <p:cNvSpPr/>
          <p:nvPr>
            <p:ph idx="2" type="sldImg"/>
          </p:nvPr>
        </p:nvSpPr>
        <p:spPr>
          <a:xfrm>
            <a:off x="3541713" y="944563"/>
            <a:ext cx="3609975" cy="255111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76" name="Google Shape;1376;p104:notes"/>
          <p:cNvSpPr txBox="1"/>
          <p:nvPr>
            <p:ph idx="1" type="body"/>
          </p:nvPr>
        </p:nvSpPr>
        <p:spPr>
          <a:xfrm>
            <a:off x="1069975" y="3636963"/>
            <a:ext cx="8553450" cy="2974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77" name="Google Shape;1377;p104:notes"/>
          <p:cNvSpPr txBox="1"/>
          <p:nvPr>
            <p:ph idx="12" type="sldNum"/>
          </p:nvPr>
        </p:nvSpPr>
        <p:spPr>
          <a:xfrm>
            <a:off x="6057900" y="7177088"/>
            <a:ext cx="4632325" cy="3794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0" name="Shape 1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" name="Google Shape;1391;p105:notes"/>
          <p:cNvSpPr/>
          <p:nvPr>
            <p:ph idx="2" type="sldImg"/>
          </p:nvPr>
        </p:nvSpPr>
        <p:spPr>
          <a:xfrm>
            <a:off x="3541713" y="944563"/>
            <a:ext cx="3609975" cy="255111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92" name="Google Shape;1392;p105:notes"/>
          <p:cNvSpPr txBox="1"/>
          <p:nvPr>
            <p:ph idx="1" type="body"/>
          </p:nvPr>
        </p:nvSpPr>
        <p:spPr>
          <a:xfrm>
            <a:off x="1069975" y="3636963"/>
            <a:ext cx="8553450" cy="2974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93" name="Google Shape;1393;p105:notes"/>
          <p:cNvSpPr txBox="1"/>
          <p:nvPr>
            <p:ph idx="12" type="sldNum"/>
          </p:nvPr>
        </p:nvSpPr>
        <p:spPr>
          <a:xfrm>
            <a:off x="6057900" y="7177088"/>
            <a:ext cx="4632325" cy="3794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9" name="Shape 1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0" name="Google Shape;1400;p106:notes"/>
          <p:cNvSpPr txBox="1"/>
          <p:nvPr>
            <p:ph idx="1" type="body"/>
          </p:nvPr>
        </p:nvSpPr>
        <p:spPr>
          <a:xfrm>
            <a:off x="1069975" y="3636963"/>
            <a:ext cx="8553450" cy="2974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01" name="Google Shape;1401;p106:notes"/>
          <p:cNvSpPr/>
          <p:nvPr>
            <p:ph idx="2" type="sldImg"/>
          </p:nvPr>
        </p:nvSpPr>
        <p:spPr>
          <a:xfrm>
            <a:off x="3541713" y="944563"/>
            <a:ext cx="3609975" cy="255111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6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7" name="Google Shape;1407;p107:notes"/>
          <p:cNvSpPr txBox="1"/>
          <p:nvPr>
            <p:ph idx="1" type="body"/>
          </p:nvPr>
        </p:nvSpPr>
        <p:spPr>
          <a:xfrm>
            <a:off x="1069975" y="3636963"/>
            <a:ext cx="8553450" cy="2974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08" name="Google Shape;1408;p107:notes"/>
          <p:cNvSpPr/>
          <p:nvPr>
            <p:ph idx="2" type="sldImg"/>
          </p:nvPr>
        </p:nvSpPr>
        <p:spPr>
          <a:xfrm>
            <a:off x="3541713" y="944563"/>
            <a:ext cx="3609975" cy="255111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3" name="Shape 1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4" name="Google Shape;1414;p108:notes"/>
          <p:cNvSpPr txBox="1"/>
          <p:nvPr>
            <p:ph idx="1" type="body"/>
          </p:nvPr>
        </p:nvSpPr>
        <p:spPr>
          <a:xfrm>
            <a:off x="1069975" y="3636963"/>
            <a:ext cx="8553450" cy="2974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15" name="Google Shape;1415;p108:notes"/>
          <p:cNvSpPr/>
          <p:nvPr>
            <p:ph idx="2" type="sldImg"/>
          </p:nvPr>
        </p:nvSpPr>
        <p:spPr>
          <a:xfrm>
            <a:off x="3541713" y="944563"/>
            <a:ext cx="3609975" cy="255111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0" name="Shape 1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1" name="Google Shape;1421;p109:notes"/>
          <p:cNvSpPr txBox="1"/>
          <p:nvPr>
            <p:ph idx="1" type="body"/>
          </p:nvPr>
        </p:nvSpPr>
        <p:spPr>
          <a:xfrm>
            <a:off x="1069975" y="3636963"/>
            <a:ext cx="8553450" cy="2974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22" name="Google Shape;1422;p109:notes"/>
          <p:cNvSpPr/>
          <p:nvPr>
            <p:ph idx="2" type="sldImg"/>
          </p:nvPr>
        </p:nvSpPr>
        <p:spPr>
          <a:xfrm>
            <a:off x="3541713" y="944563"/>
            <a:ext cx="3609975" cy="255111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1:notes"/>
          <p:cNvSpPr txBox="1"/>
          <p:nvPr>
            <p:ph idx="1" type="body"/>
          </p:nvPr>
        </p:nvSpPr>
        <p:spPr>
          <a:xfrm>
            <a:off x="1069975" y="3636963"/>
            <a:ext cx="8553450" cy="2974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5" name="Google Shape;135;p11:notes"/>
          <p:cNvSpPr/>
          <p:nvPr>
            <p:ph idx="2" type="sldImg"/>
          </p:nvPr>
        </p:nvSpPr>
        <p:spPr>
          <a:xfrm>
            <a:off x="3541713" y="944563"/>
            <a:ext cx="3609975" cy="255111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4" name="Shape 1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5" name="Google Shape;1435;p110:notes"/>
          <p:cNvSpPr txBox="1"/>
          <p:nvPr>
            <p:ph idx="1" type="body"/>
          </p:nvPr>
        </p:nvSpPr>
        <p:spPr>
          <a:xfrm>
            <a:off x="1069975" y="3636963"/>
            <a:ext cx="8553450" cy="2974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36" name="Google Shape;1436;p110:notes"/>
          <p:cNvSpPr/>
          <p:nvPr>
            <p:ph idx="2" type="sldImg"/>
          </p:nvPr>
        </p:nvSpPr>
        <p:spPr>
          <a:xfrm>
            <a:off x="3541713" y="944563"/>
            <a:ext cx="3609975" cy="255111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8" name="Shape 1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9" name="Google Shape;1449;p111:notes"/>
          <p:cNvSpPr txBox="1"/>
          <p:nvPr>
            <p:ph idx="1" type="body"/>
          </p:nvPr>
        </p:nvSpPr>
        <p:spPr>
          <a:xfrm>
            <a:off x="1069975" y="3636963"/>
            <a:ext cx="8553450" cy="2974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50" name="Google Shape;1450;p111:notes"/>
          <p:cNvSpPr/>
          <p:nvPr>
            <p:ph idx="2" type="sldImg"/>
          </p:nvPr>
        </p:nvSpPr>
        <p:spPr>
          <a:xfrm>
            <a:off x="3541713" y="944563"/>
            <a:ext cx="3609975" cy="255111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2" name="Shape 1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3" name="Google Shape;1463;p112:notes"/>
          <p:cNvSpPr/>
          <p:nvPr>
            <p:ph idx="2" type="sldImg"/>
          </p:nvPr>
        </p:nvSpPr>
        <p:spPr>
          <a:xfrm>
            <a:off x="3541713" y="944563"/>
            <a:ext cx="3609975" cy="255111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64" name="Google Shape;1464;p112:notes"/>
          <p:cNvSpPr txBox="1"/>
          <p:nvPr>
            <p:ph idx="1" type="body"/>
          </p:nvPr>
        </p:nvSpPr>
        <p:spPr>
          <a:xfrm>
            <a:off x="1069975" y="3636963"/>
            <a:ext cx="8553450" cy="2974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65" name="Google Shape;1465;p112:notes"/>
          <p:cNvSpPr txBox="1"/>
          <p:nvPr>
            <p:ph idx="12" type="sldNum"/>
          </p:nvPr>
        </p:nvSpPr>
        <p:spPr>
          <a:xfrm>
            <a:off x="6057900" y="7177088"/>
            <a:ext cx="4632325" cy="3794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0" name="Shape 1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1" name="Google Shape;1471;p113:notes"/>
          <p:cNvSpPr txBox="1"/>
          <p:nvPr>
            <p:ph idx="1" type="body"/>
          </p:nvPr>
        </p:nvSpPr>
        <p:spPr>
          <a:xfrm>
            <a:off x="1069975" y="3636963"/>
            <a:ext cx="8553450" cy="2974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72" name="Google Shape;1472;p113:notes"/>
          <p:cNvSpPr/>
          <p:nvPr>
            <p:ph idx="2" type="sldImg"/>
          </p:nvPr>
        </p:nvSpPr>
        <p:spPr>
          <a:xfrm>
            <a:off x="3541713" y="944563"/>
            <a:ext cx="3609975" cy="255111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1" name="Shape 1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2" name="Google Shape;1482;p114:notes"/>
          <p:cNvSpPr txBox="1"/>
          <p:nvPr>
            <p:ph idx="1" type="body"/>
          </p:nvPr>
        </p:nvSpPr>
        <p:spPr>
          <a:xfrm>
            <a:off x="1069975" y="3636963"/>
            <a:ext cx="8553450" cy="2974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83" name="Google Shape;1483;p114:notes"/>
          <p:cNvSpPr/>
          <p:nvPr>
            <p:ph idx="2" type="sldImg"/>
          </p:nvPr>
        </p:nvSpPr>
        <p:spPr>
          <a:xfrm>
            <a:off x="3541713" y="944563"/>
            <a:ext cx="3609975" cy="255111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9" name="Shape 1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0" name="Google Shape;1510;p115:notes"/>
          <p:cNvSpPr/>
          <p:nvPr>
            <p:ph idx="2" type="sldImg"/>
          </p:nvPr>
        </p:nvSpPr>
        <p:spPr>
          <a:xfrm>
            <a:off x="3541713" y="944563"/>
            <a:ext cx="3609975" cy="255111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11" name="Google Shape;1511;p115:notes"/>
          <p:cNvSpPr txBox="1"/>
          <p:nvPr>
            <p:ph idx="1" type="body"/>
          </p:nvPr>
        </p:nvSpPr>
        <p:spPr>
          <a:xfrm>
            <a:off x="1069975" y="3636963"/>
            <a:ext cx="8553450" cy="2974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12" name="Google Shape;1512;p115:notes"/>
          <p:cNvSpPr txBox="1"/>
          <p:nvPr>
            <p:ph idx="12" type="sldNum"/>
          </p:nvPr>
        </p:nvSpPr>
        <p:spPr>
          <a:xfrm>
            <a:off x="6057900" y="7177088"/>
            <a:ext cx="4632325" cy="3794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8" name="Shape 1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9" name="Google Shape;1519;p116:notes"/>
          <p:cNvSpPr/>
          <p:nvPr>
            <p:ph idx="2" type="sldImg"/>
          </p:nvPr>
        </p:nvSpPr>
        <p:spPr>
          <a:xfrm>
            <a:off x="3541713" y="944563"/>
            <a:ext cx="3609975" cy="255111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20" name="Google Shape;1520;p116:notes"/>
          <p:cNvSpPr txBox="1"/>
          <p:nvPr>
            <p:ph idx="1" type="body"/>
          </p:nvPr>
        </p:nvSpPr>
        <p:spPr>
          <a:xfrm>
            <a:off x="1069975" y="3636963"/>
            <a:ext cx="8553450" cy="2974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21" name="Google Shape;1521;p116:notes"/>
          <p:cNvSpPr txBox="1"/>
          <p:nvPr>
            <p:ph idx="12" type="sldNum"/>
          </p:nvPr>
        </p:nvSpPr>
        <p:spPr>
          <a:xfrm>
            <a:off x="6057900" y="7177088"/>
            <a:ext cx="4632325" cy="3794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2" name="Shape 1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" name="Google Shape;1543;p117:notes"/>
          <p:cNvSpPr txBox="1"/>
          <p:nvPr>
            <p:ph idx="1" type="body"/>
          </p:nvPr>
        </p:nvSpPr>
        <p:spPr>
          <a:xfrm>
            <a:off x="1069975" y="3636963"/>
            <a:ext cx="8553450" cy="2974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44" name="Google Shape;1544;p117:notes"/>
          <p:cNvSpPr/>
          <p:nvPr>
            <p:ph idx="2" type="sldImg"/>
          </p:nvPr>
        </p:nvSpPr>
        <p:spPr>
          <a:xfrm>
            <a:off x="3541713" y="944563"/>
            <a:ext cx="3609975" cy="255111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5" name="Shape 1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" name="Google Shape;1566;p118:notes"/>
          <p:cNvSpPr txBox="1"/>
          <p:nvPr>
            <p:ph idx="1" type="body"/>
          </p:nvPr>
        </p:nvSpPr>
        <p:spPr>
          <a:xfrm>
            <a:off x="1069975" y="3636963"/>
            <a:ext cx="8553450" cy="2974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67" name="Google Shape;1567;p118:notes"/>
          <p:cNvSpPr/>
          <p:nvPr>
            <p:ph idx="2" type="sldImg"/>
          </p:nvPr>
        </p:nvSpPr>
        <p:spPr>
          <a:xfrm>
            <a:off x="3541713" y="944563"/>
            <a:ext cx="3609975" cy="255111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3" name="Shape 1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4" name="Google Shape;1594;p119:notes"/>
          <p:cNvSpPr txBox="1"/>
          <p:nvPr>
            <p:ph idx="1" type="body"/>
          </p:nvPr>
        </p:nvSpPr>
        <p:spPr>
          <a:xfrm>
            <a:off x="1069975" y="3636963"/>
            <a:ext cx="8553450" cy="2974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95" name="Google Shape;1595;p119:notes"/>
          <p:cNvSpPr/>
          <p:nvPr>
            <p:ph idx="2" type="sldImg"/>
          </p:nvPr>
        </p:nvSpPr>
        <p:spPr>
          <a:xfrm>
            <a:off x="3541713" y="944563"/>
            <a:ext cx="3609975" cy="255111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2:notes"/>
          <p:cNvSpPr txBox="1"/>
          <p:nvPr>
            <p:ph idx="1" type="body"/>
          </p:nvPr>
        </p:nvSpPr>
        <p:spPr>
          <a:xfrm>
            <a:off x="1069975" y="3636963"/>
            <a:ext cx="8553450" cy="2974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3" name="Google Shape;143;p12:notes"/>
          <p:cNvSpPr/>
          <p:nvPr>
            <p:ph idx="2" type="sldImg"/>
          </p:nvPr>
        </p:nvSpPr>
        <p:spPr>
          <a:xfrm>
            <a:off x="3541713" y="944563"/>
            <a:ext cx="3609975" cy="255111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9" name="Shape 1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0" name="Google Shape;1600;p120:notes"/>
          <p:cNvSpPr txBox="1"/>
          <p:nvPr>
            <p:ph idx="1" type="body"/>
          </p:nvPr>
        </p:nvSpPr>
        <p:spPr>
          <a:xfrm>
            <a:off x="1069975" y="3636963"/>
            <a:ext cx="8553450" cy="2974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01" name="Google Shape;1601;p120:notes"/>
          <p:cNvSpPr/>
          <p:nvPr>
            <p:ph idx="2" type="sldImg"/>
          </p:nvPr>
        </p:nvSpPr>
        <p:spPr>
          <a:xfrm>
            <a:off x="3541713" y="944563"/>
            <a:ext cx="3609975" cy="255111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7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121:notes"/>
          <p:cNvSpPr txBox="1"/>
          <p:nvPr>
            <p:ph idx="1" type="body"/>
          </p:nvPr>
        </p:nvSpPr>
        <p:spPr>
          <a:xfrm>
            <a:off x="1069975" y="3636963"/>
            <a:ext cx="8553450" cy="2974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09" name="Google Shape;1609;p121:notes"/>
          <p:cNvSpPr/>
          <p:nvPr>
            <p:ph idx="2" type="sldImg"/>
          </p:nvPr>
        </p:nvSpPr>
        <p:spPr>
          <a:xfrm>
            <a:off x="3541713" y="944563"/>
            <a:ext cx="3609975" cy="255111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4" name="Shape 1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5" name="Google Shape;1615;p122:notes"/>
          <p:cNvSpPr txBox="1"/>
          <p:nvPr>
            <p:ph idx="1" type="body"/>
          </p:nvPr>
        </p:nvSpPr>
        <p:spPr>
          <a:xfrm>
            <a:off x="1069975" y="3636963"/>
            <a:ext cx="8553450" cy="2974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16" name="Google Shape;1616;p122:notes"/>
          <p:cNvSpPr/>
          <p:nvPr>
            <p:ph idx="2" type="sldImg"/>
          </p:nvPr>
        </p:nvSpPr>
        <p:spPr>
          <a:xfrm>
            <a:off x="3541713" y="944563"/>
            <a:ext cx="3609975" cy="255111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1" name="Shape 1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2" name="Google Shape;1622;p123:notes"/>
          <p:cNvSpPr txBox="1"/>
          <p:nvPr>
            <p:ph idx="1" type="body"/>
          </p:nvPr>
        </p:nvSpPr>
        <p:spPr>
          <a:xfrm>
            <a:off x="1069975" y="3636963"/>
            <a:ext cx="8553450" cy="2974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23" name="Google Shape;1623;p123:notes"/>
          <p:cNvSpPr/>
          <p:nvPr>
            <p:ph idx="2" type="sldImg"/>
          </p:nvPr>
        </p:nvSpPr>
        <p:spPr>
          <a:xfrm>
            <a:off x="3541713" y="944563"/>
            <a:ext cx="3609975" cy="255111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8" name="Shape 1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9" name="Google Shape;1629;p124:notes"/>
          <p:cNvSpPr txBox="1"/>
          <p:nvPr>
            <p:ph idx="1" type="body"/>
          </p:nvPr>
        </p:nvSpPr>
        <p:spPr>
          <a:xfrm>
            <a:off x="1069975" y="3636963"/>
            <a:ext cx="8553450" cy="2974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30" name="Google Shape;1630;p124:notes"/>
          <p:cNvSpPr/>
          <p:nvPr>
            <p:ph idx="2" type="sldImg"/>
          </p:nvPr>
        </p:nvSpPr>
        <p:spPr>
          <a:xfrm>
            <a:off x="3541713" y="944563"/>
            <a:ext cx="3609975" cy="255111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5" name="Shape 1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6" name="Google Shape;1636;p125:notes"/>
          <p:cNvSpPr txBox="1"/>
          <p:nvPr>
            <p:ph idx="1" type="body"/>
          </p:nvPr>
        </p:nvSpPr>
        <p:spPr>
          <a:xfrm>
            <a:off x="1069975" y="3636963"/>
            <a:ext cx="8553450" cy="2974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37" name="Google Shape;1637;p125:notes"/>
          <p:cNvSpPr/>
          <p:nvPr>
            <p:ph idx="2" type="sldImg"/>
          </p:nvPr>
        </p:nvSpPr>
        <p:spPr>
          <a:xfrm>
            <a:off x="3541713" y="944563"/>
            <a:ext cx="3609975" cy="255111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2" name="Shape 1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3" name="Google Shape;1643;p126:notes"/>
          <p:cNvSpPr txBox="1"/>
          <p:nvPr>
            <p:ph idx="1" type="body"/>
          </p:nvPr>
        </p:nvSpPr>
        <p:spPr>
          <a:xfrm>
            <a:off x="1069975" y="3636963"/>
            <a:ext cx="8553450" cy="2974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44" name="Google Shape;1644;p126:notes"/>
          <p:cNvSpPr/>
          <p:nvPr>
            <p:ph idx="2" type="sldImg"/>
          </p:nvPr>
        </p:nvSpPr>
        <p:spPr>
          <a:xfrm>
            <a:off x="3541713" y="944563"/>
            <a:ext cx="3609975" cy="255111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9" name="Shape 1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0" name="Google Shape;1650;g3391669cef2_0_211:notes"/>
          <p:cNvSpPr txBox="1"/>
          <p:nvPr>
            <p:ph idx="1" type="body"/>
          </p:nvPr>
        </p:nvSpPr>
        <p:spPr>
          <a:xfrm>
            <a:off x="1069975" y="3636963"/>
            <a:ext cx="8553600" cy="29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51" name="Google Shape;1651;g3391669cef2_0_211:notes"/>
          <p:cNvSpPr/>
          <p:nvPr>
            <p:ph idx="2" type="sldImg"/>
          </p:nvPr>
        </p:nvSpPr>
        <p:spPr>
          <a:xfrm>
            <a:off x="3541713" y="944563"/>
            <a:ext cx="3609900" cy="2551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6" name="Shape 1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7" name="Google Shape;1657;p128:notes"/>
          <p:cNvSpPr txBox="1"/>
          <p:nvPr>
            <p:ph idx="1" type="body"/>
          </p:nvPr>
        </p:nvSpPr>
        <p:spPr>
          <a:xfrm>
            <a:off x="1069975" y="3636963"/>
            <a:ext cx="8553450" cy="2974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58" name="Google Shape;1658;p128:notes"/>
          <p:cNvSpPr/>
          <p:nvPr>
            <p:ph idx="2" type="sldImg"/>
          </p:nvPr>
        </p:nvSpPr>
        <p:spPr>
          <a:xfrm>
            <a:off x="3541713" y="944563"/>
            <a:ext cx="3609975" cy="255111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129:notes"/>
          <p:cNvSpPr txBox="1"/>
          <p:nvPr>
            <p:ph idx="1" type="body"/>
          </p:nvPr>
        </p:nvSpPr>
        <p:spPr>
          <a:xfrm>
            <a:off x="1069975" y="3636963"/>
            <a:ext cx="8553450" cy="2974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65" name="Google Shape;1665;p129:notes"/>
          <p:cNvSpPr/>
          <p:nvPr>
            <p:ph idx="2" type="sldImg"/>
          </p:nvPr>
        </p:nvSpPr>
        <p:spPr>
          <a:xfrm>
            <a:off x="3541713" y="944563"/>
            <a:ext cx="3609975" cy="255111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3:notes"/>
          <p:cNvSpPr txBox="1"/>
          <p:nvPr>
            <p:ph idx="1" type="body"/>
          </p:nvPr>
        </p:nvSpPr>
        <p:spPr>
          <a:xfrm>
            <a:off x="1069975" y="3636963"/>
            <a:ext cx="8553450" cy="2974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1" name="Google Shape;151;p13:notes"/>
          <p:cNvSpPr/>
          <p:nvPr>
            <p:ph idx="2" type="sldImg"/>
          </p:nvPr>
        </p:nvSpPr>
        <p:spPr>
          <a:xfrm>
            <a:off x="3541713" y="944563"/>
            <a:ext cx="3609975" cy="255111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5" name="Shape 1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6" name="Google Shape;1676;p130:notes"/>
          <p:cNvSpPr txBox="1"/>
          <p:nvPr>
            <p:ph idx="1" type="body"/>
          </p:nvPr>
        </p:nvSpPr>
        <p:spPr>
          <a:xfrm>
            <a:off x="1069975" y="3636963"/>
            <a:ext cx="8553450" cy="2974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77" name="Google Shape;1677;p130:notes"/>
          <p:cNvSpPr/>
          <p:nvPr>
            <p:ph idx="2" type="sldImg"/>
          </p:nvPr>
        </p:nvSpPr>
        <p:spPr>
          <a:xfrm>
            <a:off x="3541713" y="944563"/>
            <a:ext cx="3609975" cy="255111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5" name="Shape 1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6" name="Google Shape;1686;p131:notes"/>
          <p:cNvSpPr txBox="1"/>
          <p:nvPr>
            <p:ph idx="1" type="body"/>
          </p:nvPr>
        </p:nvSpPr>
        <p:spPr>
          <a:xfrm>
            <a:off x="1069975" y="3636963"/>
            <a:ext cx="8553450" cy="2974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87" name="Google Shape;1687;p131:notes"/>
          <p:cNvSpPr/>
          <p:nvPr>
            <p:ph idx="2" type="sldImg"/>
          </p:nvPr>
        </p:nvSpPr>
        <p:spPr>
          <a:xfrm>
            <a:off x="3541713" y="944563"/>
            <a:ext cx="3609975" cy="255111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2" name="Shape 1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3" name="Google Shape;1693;p132:notes"/>
          <p:cNvSpPr txBox="1"/>
          <p:nvPr>
            <p:ph idx="1" type="body"/>
          </p:nvPr>
        </p:nvSpPr>
        <p:spPr>
          <a:xfrm>
            <a:off x="1069975" y="3636963"/>
            <a:ext cx="8553450" cy="2974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94" name="Google Shape;1694;p132:notes"/>
          <p:cNvSpPr/>
          <p:nvPr>
            <p:ph idx="2" type="sldImg"/>
          </p:nvPr>
        </p:nvSpPr>
        <p:spPr>
          <a:xfrm>
            <a:off x="3541713" y="944563"/>
            <a:ext cx="3609975" cy="255111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0" name="Shape 1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1" name="Google Shape;1701;p133:notes"/>
          <p:cNvSpPr txBox="1"/>
          <p:nvPr>
            <p:ph idx="1" type="body"/>
          </p:nvPr>
        </p:nvSpPr>
        <p:spPr>
          <a:xfrm>
            <a:off x="1069975" y="3636963"/>
            <a:ext cx="8553450" cy="2974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02" name="Google Shape;1702;p133:notes"/>
          <p:cNvSpPr/>
          <p:nvPr>
            <p:ph idx="2" type="sldImg"/>
          </p:nvPr>
        </p:nvSpPr>
        <p:spPr>
          <a:xfrm>
            <a:off x="3541713" y="944563"/>
            <a:ext cx="3609975" cy="255111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7" name="Shape 1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8" name="Google Shape;1708;p134:notes"/>
          <p:cNvSpPr txBox="1"/>
          <p:nvPr>
            <p:ph idx="1" type="body"/>
          </p:nvPr>
        </p:nvSpPr>
        <p:spPr>
          <a:xfrm>
            <a:off x="1069975" y="3636963"/>
            <a:ext cx="8553450" cy="2974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09" name="Google Shape;1709;p134:notes"/>
          <p:cNvSpPr/>
          <p:nvPr>
            <p:ph idx="2" type="sldImg"/>
          </p:nvPr>
        </p:nvSpPr>
        <p:spPr>
          <a:xfrm>
            <a:off x="3541713" y="944563"/>
            <a:ext cx="3609975" cy="255111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135:notes"/>
          <p:cNvSpPr txBox="1"/>
          <p:nvPr>
            <p:ph idx="1" type="body"/>
          </p:nvPr>
        </p:nvSpPr>
        <p:spPr>
          <a:xfrm>
            <a:off x="1069975" y="3636963"/>
            <a:ext cx="8553450" cy="2974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16" name="Google Shape;1716;p135:notes"/>
          <p:cNvSpPr/>
          <p:nvPr>
            <p:ph idx="2" type="sldImg"/>
          </p:nvPr>
        </p:nvSpPr>
        <p:spPr>
          <a:xfrm>
            <a:off x="3541713" y="944563"/>
            <a:ext cx="3609975" cy="255111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1" name="Shape 1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2" name="Google Shape;1722;p136:notes"/>
          <p:cNvSpPr txBox="1"/>
          <p:nvPr>
            <p:ph idx="1" type="body"/>
          </p:nvPr>
        </p:nvSpPr>
        <p:spPr>
          <a:xfrm>
            <a:off x="1069975" y="3636963"/>
            <a:ext cx="8553450" cy="2974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23" name="Google Shape;1723;p136:notes"/>
          <p:cNvSpPr/>
          <p:nvPr>
            <p:ph idx="2" type="sldImg"/>
          </p:nvPr>
        </p:nvSpPr>
        <p:spPr>
          <a:xfrm>
            <a:off x="3541713" y="944563"/>
            <a:ext cx="3609975" cy="255111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137:notes"/>
          <p:cNvSpPr txBox="1"/>
          <p:nvPr>
            <p:ph idx="1" type="body"/>
          </p:nvPr>
        </p:nvSpPr>
        <p:spPr>
          <a:xfrm>
            <a:off x="1069975" y="3636963"/>
            <a:ext cx="8553450" cy="2974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30" name="Google Shape;1730;p137:notes"/>
          <p:cNvSpPr/>
          <p:nvPr>
            <p:ph idx="2" type="sldImg"/>
          </p:nvPr>
        </p:nvSpPr>
        <p:spPr>
          <a:xfrm>
            <a:off x="3541713" y="944563"/>
            <a:ext cx="3609975" cy="255111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138:notes"/>
          <p:cNvSpPr txBox="1"/>
          <p:nvPr>
            <p:ph idx="1" type="body"/>
          </p:nvPr>
        </p:nvSpPr>
        <p:spPr>
          <a:xfrm>
            <a:off x="1069975" y="3636963"/>
            <a:ext cx="8553450" cy="2974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37" name="Google Shape;1737;p138:notes"/>
          <p:cNvSpPr/>
          <p:nvPr>
            <p:ph idx="2" type="sldImg"/>
          </p:nvPr>
        </p:nvSpPr>
        <p:spPr>
          <a:xfrm>
            <a:off x="3541713" y="944563"/>
            <a:ext cx="3609975" cy="255111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2" name="Shape 1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3" name="Google Shape;1743;p139:notes"/>
          <p:cNvSpPr txBox="1"/>
          <p:nvPr>
            <p:ph idx="1" type="body"/>
          </p:nvPr>
        </p:nvSpPr>
        <p:spPr>
          <a:xfrm>
            <a:off x="1069975" y="3636963"/>
            <a:ext cx="8553450" cy="2974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44" name="Google Shape;1744;p139:notes"/>
          <p:cNvSpPr/>
          <p:nvPr>
            <p:ph idx="2" type="sldImg"/>
          </p:nvPr>
        </p:nvSpPr>
        <p:spPr>
          <a:xfrm>
            <a:off x="3541713" y="944563"/>
            <a:ext cx="3609975" cy="255111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4:notes"/>
          <p:cNvSpPr txBox="1"/>
          <p:nvPr>
            <p:ph idx="1" type="body"/>
          </p:nvPr>
        </p:nvSpPr>
        <p:spPr>
          <a:xfrm>
            <a:off x="1069975" y="3636963"/>
            <a:ext cx="8553450" cy="2974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8" name="Google Shape;158;p14:notes"/>
          <p:cNvSpPr/>
          <p:nvPr>
            <p:ph idx="2" type="sldImg"/>
          </p:nvPr>
        </p:nvSpPr>
        <p:spPr>
          <a:xfrm>
            <a:off x="3541713" y="944563"/>
            <a:ext cx="3609975" cy="255111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0" name="Shape 1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" name="Google Shape;1751;p140:notes"/>
          <p:cNvSpPr txBox="1"/>
          <p:nvPr>
            <p:ph idx="1" type="body"/>
          </p:nvPr>
        </p:nvSpPr>
        <p:spPr>
          <a:xfrm>
            <a:off x="1069975" y="3636963"/>
            <a:ext cx="8553450" cy="2974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52" name="Google Shape;1752;p140:notes"/>
          <p:cNvSpPr/>
          <p:nvPr>
            <p:ph idx="2" type="sldImg"/>
          </p:nvPr>
        </p:nvSpPr>
        <p:spPr>
          <a:xfrm>
            <a:off x="3541713" y="944563"/>
            <a:ext cx="3609975" cy="255111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7" name="Shape 1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8" name="Google Shape;1758;p141:notes"/>
          <p:cNvSpPr txBox="1"/>
          <p:nvPr>
            <p:ph idx="1" type="body"/>
          </p:nvPr>
        </p:nvSpPr>
        <p:spPr>
          <a:xfrm>
            <a:off x="1069975" y="3636963"/>
            <a:ext cx="8553450" cy="2974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59" name="Google Shape;1759;p141:notes"/>
          <p:cNvSpPr/>
          <p:nvPr>
            <p:ph idx="2" type="sldImg"/>
          </p:nvPr>
        </p:nvSpPr>
        <p:spPr>
          <a:xfrm>
            <a:off x="3541713" y="944563"/>
            <a:ext cx="3609975" cy="255111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4" name="Shape 1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5" name="Google Shape;1765;p142:notes"/>
          <p:cNvSpPr txBox="1"/>
          <p:nvPr>
            <p:ph idx="1" type="body"/>
          </p:nvPr>
        </p:nvSpPr>
        <p:spPr>
          <a:xfrm>
            <a:off x="1069975" y="3636963"/>
            <a:ext cx="8553450" cy="2974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66" name="Google Shape;1766;p142:notes"/>
          <p:cNvSpPr/>
          <p:nvPr>
            <p:ph idx="2" type="sldImg"/>
          </p:nvPr>
        </p:nvSpPr>
        <p:spPr>
          <a:xfrm>
            <a:off x="3541713" y="944563"/>
            <a:ext cx="3609975" cy="255111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2" name="Shape 1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3" name="Google Shape;1773;p143:notes"/>
          <p:cNvSpPr txBox="1"/>
          <p:nvPr>
            <p:ph idx="1" type="body"/>
          </p:nvPr>
        </p:nvSpPr>
        <p:spPr>
          <a:xfrm>
            <a:off x="1069975" y="3636963"/>
            <a:ext cx="8553450" cy="2974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74" name="Google Shape;1774;p143:notes"/>
          <p:cNvSpPr/>
          <p:nvPr>
            <p:ph idx="2" type="sldImg"/>
          </p:nvPr>
        </p:nvSpPr>
        <p:spPr>
          <a:xfrm>
            <a:off x="3541713" y="944563"/>
            <a:ext cx="3609975" cy="255111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0" name="Shape 1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" name="Google Shape;1781;p144:notes"/>
          <p:cNvSpPr txBox="1"/>
          <p:nvPr>
            <p:ph idx="1" type="body"/>
          </p:nvPr>
        </p:nvSpPr>
        <p:spPr>
          <a:xfrm>
            <a:off x="1069975" y="3636963"/>
            <a:ext cx="8553450" cy="2974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82" name="Google Shape;1782;p144:notes"/>
          <p:cNvSpPr/>
          <p:nvPr>
            <p:ph idx="2" type="sldImg"/>
          </p:nvPr>
        </p:nvSpPr>
        <p:spPr>
          <a:xfrm>
            <a:off x="3541713" y="944563"/>
            <a:ext cx="3609975" cy="255111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8" name="Shape 1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9" name="Google Shape;1789;p145:notes"/>
          <p:cNvSpPr txBox="1"/>
          <p:nvPr>
            <p:ph idx="1" type="body"/>
          </p:nvPr>
        </p:nvSpPr>
        <p:spPr>
          <a:xfrm>
            <a:off x="1069975" y="3636963"/>
            <a:ext cx="8553450" cy="2974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90" name="Google Shape;1790;p145:notes"/>
          <p:cNvSpPr/>
          <p:nvPr>
            <p:ph idx="2" type="sldImg"/>
          </p:nvPr>
        </p:nvSpPr>
        <p:spPr>
          <a:xfrm>
            <a:off x="3541713" y="944563"/>
            <a:ext cx="3609975" cy="255111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7" name="Google Shape;1797;p146:notes"/>
          <p:cNvSpPr txBox="1"/>
          <p:nvPr>
            <p:ph idx="1" type="body"/>
          </p:nvPr>
        </p:nvSpPr>
        <p:spPr>
          <a:xfrm>
            <a:off x="1069975" y="3636963"/>
            <a:ext cx="8553450" cy="2974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98" name="Google Shape;1798;p146:notes"/>
          <p:cNvSpPr/>
          <p:nvPr>
            <p:ph idx="2" type="sldImg"/>
          </p:nvPr>
        </p:nvSpPr>
        <p:spPr>
          <a:xfrm>
            <a:off x="3541713" y="944563"/>
            <a:ext cx="3609975" cy="255111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3" name="Shape 1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4" name="Google Shape;1804;p147:notes"/>
          <p:cNvSpPr txBox="1"/>
          <p:nvPr>
            <p:ph idx="1" type="body"/>
          </p:nvPr>
        </p:nvSpPr>
        <p:spPr>
          <a:xfrm>
            <a:off x="1069975" y="3636963"/>
            <a:ext cx="8553450" cy="2974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05" name="Google Shape;1805;p147:notes"/>
          <p:cNvSpPr/>
          <p:nvPr>
            <p:ph idx="2" type="sldImg"/>
          </p:nvPr>
        </p:nvSpPr>
        <p:spPr>
          <a:xfrm>
            <a:off x="3541713" y="944563"/>
            <a:ext cx="3609975" cy="255111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1" name="Shape 1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" name="Google Shape;1812;p148:notes"/>
          <p:cNvSpPr txBox="1"/>
          <p:nvPr>
            <p:ph idx="1" type="body"/>
          </p:nvPr>
        </p:nvSpPr>
        <p:spPr>
          <a:xfrm>
            <a:off x="1069975" y="3636963"/>
            <a:ext cx="8553450" cy="2974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13" name="Google Shape;1813;p148:notes"/>
          <p:cNvSpPr/>
          <p:nvPr>
            <p:ph idx="2" type="sldImg"/>
          </p:nvPr>
        </p:nvSpPr>
        <p:spPr>
          <a:xfrm>
            <a:off x="3541713" y="944563"/>
            <a:ext cx="3609975" cy="255111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8" name="Shape 1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9" name="Google Shape;1819;p149:notes"/>
          <p:cNvSpPr txBox="1"/>
          <p:nvPr>
            <p:ph idx="1" type="body"/>
          </p:nvPr>
        </p:nvSpPr>
        <p:spPr>
          <a:xfrm>
            <a:off x="1069975" y="3636963"/>
            <a:ext cx="8553450" cy="2974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20" name="Google Shape;1820;p149:notes"/>
          <p:cNvSpPr/>
          <p:nvPr>
            <p:ph idx="2" type="sldImg"/>
          </p:nvPr>
        </p:nvSpPr>
        <p:spPr>
          <a:xfrm>
            <a:off x="3541713" y="944563"/>
            <a:ext cx="3609975" cy="255111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5:notes"/>
          <p:cNvSpPr txBox="1"/>
          <p:nvPr>
            <p:ph idx="1" type="body"/>
          </p:nvPr>
        </p:nvSpPr>
        <p:spPr>
          <a:xfrm>
            <a:off x="1069975" y="3636963"/>
            <a:ext cx="8553450" cy="2974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8" name="Google Shape;168;p15:notes"/>
          <p:cNvSpPr/>
          <p:nvPr>
            <p:ph idx="2" type="sldImg"/>
          </p:nvPr>
        </p:nvSpPr>
        <p:spPr>
          <a:xfrm>
            <a:off x="3541713" y="944563"/>
            <a:ext cx="3609975" cy="255111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6" name="Shape 1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7" name="Google Shape;1827;p150:notes"/>
          <p:cNvSpPr txBox="1"/>
          <p:nvPr>
            <p:ph idx="1" type="body"/>
          </p:nvPr>
        </p:nvSpPr>
        <p:spPr>
          <a:xfrm>
            <a:off x="1069975" y="3636963"/>
            <a:ext cx="8553450" cy="2974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28" name="Google Shape;1828;p150:notes"/>
          <p:cNvSpPr/>
          <p:nvPr>
            <p:ph idx="2" type="sldImg"/>
          </p:nvPr>
        </p:nvSpPr>
        <p:spPr>
          <a:xfrm>
            <a:off x="3541713" y="944563"/>
            <a:ext cx="3609975" cy="255111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3" name="Shape 1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4" name="Google Shape;1834;p151:notes"/>
          <p:cNvSpPr txBox="1"/>
          <p:nvPr>
            <p:ph idx="1" type="body"/>
          </p:nvPr>
        </p:nvSpPr>
        <p:spPr>
          <a:xfrm>
            <a:off x="1069975" y="3636963"/>
            <a:ext cx="8553450" cy="2974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35" name="Google Shape;1835;p151:notes"/>
          <p:cNvSpPr/>
          <p:nvPr>
            <p:ph idx="2" type="sldImg"/>
          </p:nvPr>
        </p:nvSpPr>
        <p:spPr>
          <a:xfrm>
            <a:off x="3541713" y="944563"/>
            <a:ext cx="3609975" cy="255111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0" name="Shape 1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1" name="Google Shape;1841;p152:notes"/>
          <p:cNvSpPr txBox="1"/>
          <p:nvPr>
            <p:ph idx="1" type="body"/>
          </p:nvPr>
        </p:nvSpPr>
        <p:spPr>
          <a:xfrm>
            <a:off x="1069975" y="3636963"/>
            <a:ext cx="8553450" cy="2974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42" name="Google Shape;1842;p152:notes"/>
          <p:cNvSpPr/>
          <p:nvPr>
            <p:ph idx="2" type="sldImg"/>
          </p:nvPr>
        </p:nvSpPr>
        <p:spPr>
          <a:xfrm>
            <a:off x="3541713" y="944563"/>
            <a:ext cx="3609975" cy="255111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7" name="Shape 1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8" name="Google Shape;1848;p153:notes"/>
          <p:cNvSpPr txBox="1"/>
          <p:nvPr>
            <p:ph idx="1" type="body"/>
          </p:nvPr>
        </p:nvSpPr>
        <p:spPr>
          <a:xfrm>
            <a:off x="1069975" y="3636963"/>
            <a:ext cx="8553450" cy="2974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49" name="Google Shape;1849;p153:notes"/>
          <p:cNvSpPr/>
          <p:nvPr>
            <p:ph idx="2" type="sldImg"/>
          </p:nvPr>
        </p:nvSpPr>
        <p:spPr>
          <a:xfrm>
            <a:off x="3541713" y="944563"/>
            <a:ext cx="3609975" cy="255111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4" name="Shape 1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5" name="Google Shape;1855;p154:notes"/>
          <p:cNvSpPr txBox="1"/>
          <p:nvPr>
            <p:ph idx="1" type="body"/>
          </p:nvPr>
        </p:nvSpPr>
        <p:spPr>
          <a:xfrm>
            <a:off x="1069975" y="3636963"/>
            <a:ext cx="8553450" cy="2974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56" name="Google Shape;1856;p154:notes"/>
          <p:cNvSpPr/>
          <p:nvPr>
            <p:ph idx="2" type="sldImg"/>
          </p:nvPr>
        </p:nvSpPr>
        <p:spPr>
          <a:xfrm>
            <a:off x="3541713" y="944563"/>
            <a:ext cx="3609975" cy="255111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155:notes"/>
          <p:cNvSpPr txBox="1"/>
          <p:nvPr>
            <p:ph idx="1" type="body"/>
          </p:nvPr>
        </p:nvSpPr>
        <p:spPr>
          <a:xfrm>
            <a:off x="1069975" y="3636963"/>
            <a:ext cx="8553450" cy="2974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63" name="Google Shape;1863;p155:notes"/>
          <p:cNvSpPr/>
          <p:nvPr>
            <p:ph idx="2" type="sldImg"/>
          </p:nvPr>
        </p:nvSpPr>
        <p:spPr>
          <a:xfrm>
            <a:off x="3541713" y="944563"/>
            <a:ext cx="3609975" cy="255111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8" name="Shape 1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9" name="Google Shape;1869;p156:notes"/>
          <p:cNvSpPr txBox="1"/>
          <p:nvPr>
            <p:ph idx="1" type="body"/>
          </p:nvPr>
        </p:nvSpPr>
        <p:spPr>
          <a:xfrm>
            <a:off x="1069975" y="3636963"/>
            <a:ext cx="8553450" cy="2974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70" name="Google Shape;1870;p156:notes"/>
          <p:cNvSpPr/>
          <p:nvPr>
            <p:ph idx="2" type="sldImg"/>
          </p:nvPr>
        </p:nvSpPr>
        <p:spPr>
          <a:xfrm>
            <a:off x="3541713" y="944563"/>
            <a:ext cx="3609975" cy="255111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6" name="Shape 1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7" name="Google Shape;1877;p157:notes"/>
          <p:cNvSpPr txBox="1"/>
          <p:nvPr>
            <p:ph idx="1" type="body"/>
          </p:nvPr>
        </p:nvSpPr>
        <p:spPr>
          <a:xfrm>
            <a:off x="1069975" y="3636963"/>
            <a:ext cx="8553450" cy="2974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78" name="Google Shape;1878;p157:notes"/>
          <p:cNvSpPr/>
          <p:nvPr>
            <p:ph idx="2" type="sldImg"/>
          </p:nvPr>
        </p:nvSpPr>
        <p:spPr>
          <a:xfrm>
            <a:off x="3541713" y="944563"/>
            <a:ext cx="3609975" cy="255111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158:notes"/>
          <p:cNvSpPr txBox="1"/>
          <p:nvPr>
            <p:ph idx="1" type="body"/>
          </p:nvPr>
        </p:nvSpPr>
        <p:spPr>
          <a:xfrm>
            <a:off x="1069975" y="3636963"/>
            <a:ext cx="8553450" cy="2974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86" name="Google Shape;1886;p158:notes"/>
          <p:cNvSpPr/>
          <p:nvPr>
            <p:ph idx="2" type="sldImg"/>
          </p:nvPr>
        </p:nvSpPr>
        <p:spPr>
          <a:xfrm>
            <a:off x="3541713" y="944563"/>
            <a:ext cx="3609975" cy="255111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1" name="Shape 1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2" name="Google Shape;1892;p159:notes"/>
          <p:cNvSpPr txBox="1"/>
          <p:nvPr>
            <p:ph idx="1" type="body"/>
          </p:nvPr>
        </p:nvSpPr>
        <p:spPr>
          <a:xfrm>
            <a:off x="1069975" y="3636963"/>
            <a:ext cx="8553450" cy="2974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93" name="Google Shape;1893;p159:notes"/>
          <p:cNvSpPr/>
          <p:nvPr>
            <p:ph idx="2" type="sldImg"/>
          </p:nvPr>
        </p:nvSpPr>
        <p:spPr>
          <a:xfrm>
            <a:off x="3541713" y="944563"/>
            <a:ext cx="3609975" cy="255111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6:notes"/>
          <p:cNvSpPr txBox="1"/>
          <p:nvPr>
            <p:ph idx="1" type="body"/>
          </p:nvPr>
        </p:nvSpPr>
        <p:spPr>
          <a:xfrm>
            <a:off x="1069975" y="3636963"/>
            <a:ext cx="8553450" cy="2974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8" name="Google Shape;178;p16:notes"/>
          <p:cNvSpPr/>
          <p:nvPr>
            <p:ph idx="2" type="sldImg"/>
          </p:nvPr>
        </p:nvSpPr>
        <p:spPr>
          <a:xfrm>
            <a:off x="3541713" y="944563"/>
            <a:ext cx="3609975" cy="255111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160:notes"/>
          <p:cNvSpPr txBox="1"/>
          <p:nvPr>
            <p:ph idx="1" type="body"/>
          </p:nvPr>
        </p:nvSpPr>
        <p:spPr>
          <a:xfrm>
            <a:off x="1069975" y="3636963"/>
            <a:ext cx="8553450" cy="2974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00" name="Google Shape;1900;p160:notes"/>
          <p:cNvSpPr/>
          <p:nvPr>
            <p:ph idx="2" type="sldImg"/>
          </p:nvPr>
        </p:nvSpPr>
        <p:spPr>
          <a:xfrm>
            <a:off x="3541713" y="944563"/>
            <a:ext cx="3609975" cy="255111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6" name="Shape 1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7" name="Google Shape;1907;p161:notes"/>
          <p:cNvSpPr txBox="1"/>
          <p:nvPr>
            <p:ph idx="1" type="body"/>
          </p:nvPr>
        </p:nvSpPr>
        <p:spPr>
          <a:xfrm>
            <a:off x="1069975" y="3636963"/>
            <a:ext cx="8553450" cy="2974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08" name="Google Shape;1908;p161:notes"/>
          <p:cNvSpPr/>
          <p:nvPr>
            <p:ph idx="2" type="sldImg"/>
          </p:nvPr>
        </p:nvSpPr>
        <p:spPr>
          <a:xfrm>
            <a:off x="3541713" y="944563"/>
            <a:ext cx="3609975" cy="255111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3" name="Shape 1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" name="Google Shape;1914;p162:notes"/>
          <p:cNvSpPr txBox="1"/>
          <p:nvPr>
            <p:ph idx="1" type="body"/>
          </p:nvPr>
        </p:nvSpPr>
        <p:spPr>
          <a:xfrm>
            <a:off x="1069975" y="3636963"/>
            <a:ext cx="8553450" cy="2974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15" name="Google Shape;1915;p162:notes"/>
          <p:cNvSpPr/>
          <p:nvPr>
            <p:ph idx="2" type="sldImg"/>
          </p:nvPr>
        </p:nvSpPr>
        <p:spPr>
          <a:xfrm>
            <a:off x="3541713" y="944563"/>
            <a:ext cx="3609975" cy="255111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0" name="Shape 1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1" name="Google Shape;1921;p163:notes"/>
          <p:cNvSpPr txBox="1"/>
          <p:nvPr>
            <p:ph idx="1" type="body"/>
          </p:nvPr>
        </p:nvSpPr>
        <p:spPr>
          <a:xfrm>
            <a:off x="1069975" y="3636963"/>
            <a:ext cx="8553450" cy="2974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22" name="Google Shape;1922;p163:notes"/>
          <p:cNvSpPr/>
          <p:nvPr>
            <p:ph idx="2" type="sldImg"/>
          </p:nvPr>
        </p:nvSpPr>
        <p:spPr>
          <a:xfrm>
            <a:off x="3541713" y="944563"/>
            <a:ext cx="3609975" cy="255111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7" name="Shape 1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8" name="Google Shape;1928;p164:notes"/>
          <p:cNvSpPr txBox="1"/>
          <p:nvPr>
            <p:ph idx="1" type="body"/>
          </p:nvPr>
        </p:nvSpPr>
        <p:spPr>
          <a:xfrm>
            <a:off x="1069975" y="3636963"/>
            <a:ext cx="8553450" cy="2974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29" name="Google Shape;1929;p164:notes"/>
          <p:cNvSpPr/>
          <p:nvPr>
            <p:ph idx="2" type="sldImg"/>
          </p:nvPr>
        </p:nvSpPr>
        <p:spPr>
          <a:xfrm>
            <a:off x="3541713" y="944563"/>
            <a:ext cx="3609975" cy="255111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4" name="Shape 1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" name="Google Shape;1935;p165:notes"/>
          <p:cNvSpPr txBox="1"/>
          <p:nvPr>
            <p:ph idx="1" type="body"/>
          </p:nvPr>
        </p:nvSpPr>
        <p:spPr>
          <a:xfrm>
            <a:off x="1069975" y="3636963"/>
            <a:ext cx="8553450" cy="2974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36" name="Google Shape;1936;p165:notes"/>
          <p:cNvSpPr/>
          <p:nvPr>
            <p:ph idx="2" type="sldImg"/>
          </p:nvPr>
        </p:nvSpPr>
        <p:spPr>
          <a:xfrm>
            <a:off x="3541713" y="944563"/>
            <a:ext cx="3609975" cy="255111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2" name="Shape 1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3" name="Google Shape;1943;p166:notes"/>
          <p:cNvSpPr txBox="1"/>
          <p:nvPr>
            <p:ph idx="1" type="body"/>
          </p:nvPr>
        </p:nvSpPr>
        <p:spPr>
          <a:xfrm>
            <a:off x="1069975" y="3636963"/>
            <a:ext cx="8553450" cy="2974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44" name="Google Shape;1944;p166:notes"/>
          <p:cNvSpPr/>
          <p:nvPr>
            <p:ph idx="2" type="sldImg"/>
          </p:nvPr>
        </p:nvSpPr>
        <p:spPr>
          <a:xfrm>
            <a:off x="3541713" y="944563"/>
            <a:ext cx="3609975" cy="255111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9" name="Shape 1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0" name="Google Shape;1950;p167:notes"/>
          <p:cNvSpPr txBox="1"/>
          <p:nvPr>
            <p:ph idx="1" type="body"/>
          </p:nvPr>
        </p:nvSpPr>
        <p:spPr>
          <a:xfrm>
            <a:off x="1069975" y="3636963"/>
            <a:ext cx="8553450" cy="2974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51" name="Google Shape;1951;p167:notes"/>
          <p:cNvSpPr/>
          <p:nvPr>
            <p:ph idx="2" type="sldImg"/>
          </p:nvPr>
        </p:nvSpPr>
        <p:spPr>
          <a:xfrm>
            <a:off x="3541713" y="944563"/>
            <a:ext cx="3609975" cy="255111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168:notes"/>
          <p:cNvSpPr txBox="1"/>
          <p:nvPr>
            <p:ph idx="1" type="body"/>
          </p:nvPr>
        </p:nvSpPr>
        <p:spPr>
          <a:xfrm>
            <a:off x="1069975" y="3636963"/>
            <a:ext cx="8553450" cy="2974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58" name="Google Shape;1958;p168:notes"/>
          <p:cNvSpPr/>
          <p:nvPr>
            <p:ph idx="2" type="sldImg"/>
          </p:nvPr>
        </p:nvSpPr>
        <p:spPr>
          <a:xfrm>
            <a:off x="3541713" y="944563"/>
            <a:ext cx="3609975" cy="255111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6" name="Shape 1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7" name="Google Shape;1967;p169:notes"/>
          <p:cNvSpPr txBox="1"/>
          <p:nvPr>
            <p:ph idx="1" type="body"/>
          </p:nvPr>
        </p:nvSpPr>
        <p:spPr>
          <a:xfrm>
            <a:off x="1069975" y="3636963"/>
            <a:ext cx="8553450" cy="2974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68" name="Google Shape;1968;p169:notes"/>
          <p:cNvSpPr/>
          <p:nvPr>
            <p:ph idx="2" type="sldImg"/>
          </p:nvPr>
        </p:nvSpPr>
        <p:spPr>
          <a:xfrm>
            <a:off x="3541713" y="944563"/>
            <a:ext cx="3609975" cy="255111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7:notes"/>
          <p:cNvSpPr txBox="1"/>
          <p:nvPr>
            <p:ph idx="1" type="body"/>
          </p:nvPr>
        </p:nvSpPr>
        <p:spPr>
          <a:xfrm>
            <a:off x="1069975" y="3636963"/>
            <a:ext cx="8553450" cy="2974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8" name="Google Shape;188;p17:notes"/>
          <p:cNvSpPr/>
          <p:nvPr>
            <p:ph idx="2" type="sldImg"/>
          </p:nvPr>
        </p:nvSpPr>
        <p:spPr>
          <a:xfrm>
            <a:off x="3541713" y="944563"/>
            <a:ext cx="3609975" cy="255111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170:notes"/>
          <p:cNvSpPr txBox="1"/>
          <p:nvPr>
            <p:ph idx="1" type="body"/>
          </p:nvPr>
        </p:nvSpPr>
        <p:spPr>
          <a:xfrm>
            <a:off x="1069975" y="3636963"/>
            <a:ext cx="8553450" cy="2974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77" name="Google Shape;1977;p170:notes"/>
          <p:cNvSpPr/>
          <p:nvPr>
            <p:ph idx="2" type="sldImg"/>
          </p:nvPr>
        </p:nvSpPr>
        <p:spPr>
          <a:xfrm>
            <a:off x="3541713" y="944563"/>
            <a:ext cx="3609975" cy="255111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2" name="Shape 1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3" name="Google Shape;1983;p171:notes"/>
          <p:cNvSpPr txBox="1"/>
          <p:nvPr>
            <p:ph idx="1" type="body"/>
          </p:nvPr>
        </p:nvSpPr>
        <p:spPr>
          <a:xfrm>
            <a:off x="1069975" y="3636963"/>
            <a:ext cx="8553450" cy="2974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84" name="Google Shape;1984;p171:notes"/>
          <p:cNvSpPr/>
          <p:nvPr>
            <p:ph idx="2" type="sldImg"/>
          </p:nvPr>
        </p:nvSpPr>
        <p:spPr>
          <a:xfrm>
            <a:off x="3541713" y="944563"/>
            <a:ext cx="3609975" cy="255111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0" name="Shape 1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1" name="Google Shape;1991;p172:notes"/>
          <p:cNvSpPr txBox="1"/>
          <p:nvPr>
            <p:ph idx="1" type="body"/>
          </p:nvPr>
        </p:nvSpPr>
        <p:spPr>
          <a:xfrm>
            <a:off x="1069975" y="3636963"/>
            <a:ext cx="8553450" cy="2974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92" name="Google Shape;1992;p172:notes"/>
          <p:cNvSpPr/>
          <p:nvPr>
            <p:ph idx="2" type="sldImg"/>
          </p:nvPr>
        </p:nvSpPr>
        <p:spPr>
          <a:xfrm>
            <a:off x="3541713" y="944563"/>
            <a:ext cx="3609975" cy="255111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173:notes"/>
          <p:cNvSpPr txBox="1"/>
          <p:nvPr>
            <p:ph idx="1" type="body"/>
          </p:nvPr>
        </p:nvSpPr>
        <p:spPr>
          <a:xfrm>
            <a:off x="1069975" y="3636963"/>
            <a:ext cx="8553450" cy="2974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02" name="Google Shape;2002;p173:notes"/>
          <p:cNvSpPr/>
          <p:nvPr>
            <p:ph idx="2" type="sldImg"/>
          </p:nvPr>
        </p:nvSpPr>
        <p:spPr>
          <a:xfrm>
            <a:off x="3541713" y="944563"/>
            <a:ext cx="3609975" cy="255111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8" name="Shape 2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9" name="Google Shape;2009;p174:notes"/>
          <p:cNvSpPr txBox="1"/>
          <p:nvPr>
            <p:ph idx="1" type="body"/>
          </p:nvPr>
        </p:nvSpPr>
        <p:spPr>
          <a:xfrm>
            <a:off x="1069975" y="3636963"/>
            <a:ext cx="8553450" cy="2974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10" name="Google Shape;2010;p174:notes"/>
          <p:cNvSpPr/>
          <p:nvPr>
            <p:ph idx="2" type="sldImg"/>
          </p:nvPr>
        </p:nvSpPr>
        <p:spPr>
          <a:xfrm>
            <a:off x="3541713" y="944563"/>
            <a:ext cx="3609975" cy="255111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6" name="Shape 2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7" name="Google Shape;2017;p175:notes"/>
          <p:cNvSpPr txBox="1"/>
          <p:nvPr>
            <p:ph idx="1" type="body"/>
          </p:nvPr>
        </p:nvSpPr>
        <p:spPr>
          <a:xfrm>
            <a:off x="1069975" y="3636963"/>
            <a:ext cx="8553450" cy="2974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18" name="Google Shape;2018;p175:notes"/>
          <p:cNvSpPr/>
          <p:nvPr>
            <p:ph idx="2" type="sldImg"/>
          </p:nvPr>
        </p:nvSpPr>
        <p:spPr>
          <a:xfrm>
            <a:off x="3541713" y="944563"/>
            <a:ext cx="3609975" cy="255111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4" name="Shape 2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5" name="Google Shape;2025;p176:notes"/>
          <p:cNvSpPr txBox="1"/>
          <p:nvPr>
            <p:ph idx="1" type="body"/>
          </p:nvPr>
        </p:nvSpPr>
        <p:spPr>
          <a:xfrm>
            <a:off x="1069975" y="3636963"/>
            <a:ext cx="8553450" cy="2974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26" name="Google Shape;2026;p176:notes"/>
          <p:cNvSpPr/>
          <p:nvPr>
            <p:ph idx="2" type="sldImg"/>
          </p:nvPr>
        </p:nvSpPr>
        <p:spPr>
          <a:xfrm>
            <a:off x="3541713" y="944563"/>
            <a:ext cx="3609975" cy="255111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4" name="Shape 2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5" name="Google Shape;2035;p177:notes"/>
          <p:cNvSpPr txBox="1"/>
          <p:nvPr>
            <p:ph idx="1" type="body"/>
          </p:nvPr>
        </p:nvSpPr>
        <p:spPr>
          <a:xfrm>
            <a:off x="1069975" y="3636963"/>
            <a:ext cx="8553450" cy="2974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36" name="Google Shape;2036;p177:notes"/>
          <p:cNvSpPr/>
          <p:nvPr>
            <p:ph idx="2" type="sldImg"/>
          </p:nvPr>
        </p:nvSpPr>
        <p:spPr>
          <a:xfrm>
            <a:off x="3541713" y="944563"/>
            <a:ext cx="3609975" cy="255111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1" name="Shape 2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2" name="Google Shape;2042;p178:notes"/>
          <p:cNvSpPr txBox="1"/>
          <p:nvPr>
            <p:ph idx="1" type="body"/>
          </p:nvPr>
        </p:nvSpPr>
        <p:spPr>
          <a:xfrm>
            <a:off x="1069975" y="3636963"/>
            <a:ext cx="8553450" cy="2974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43" name="Google Shape;2043;p178:notes"/>
          <p:cNvSpPr/>
          <p:nvPr>
            <p:ph idx="2" type="sldImg"/>
          </p:nvPr>
        </p:nvSpPr>
        <p:spPr>
          <a:xfrm>
            <a:off x="3541713" y="944563"/>
            <a:ext cx="3609975" cy="255111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9" name="Shape 2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Google Shape;2050;p179:notes"/>
          <p:cNvSpPr txBox="1"/>
          <p:nvPr>
            <p:ph idx="1" type="body"/>
          </p:nvPr>
        </p:nvSpPr>
        <p:spPr>
          <a:xfrm>
            <a:off x="1069975" y="3636963"/>
            <a:ext cx="8553450" cy="2974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51" name="Google Shape;2051;p179:notes"/>
          <p:cNvSpPr/>
          <p:nvPr>
            <p:ph idx="2" type="sldImg"/>
          </p:nvPr>
        </p:nvSpPr>
        <p:spPr>
          <a:xfrm>
            <a:off x="3541713" y="944563"/>
            <a:ext cx="3609975" cy="255111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8:notes"/>
          <p:cNvSpPr txBox="1"/>
          <p:nvPr>
            <p:ph idx="1" type="body"/>
          </p:nvPr>
        </p:nvSpPr>
        <p:spPr>
          <a:xfrm>
            <a:off x="1069975" y="3636963"/>
            <a:ext cx="8553450" cy="2974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5" name="Google Shape;195;p18:notes"/>
          <p:cNvSpPr/>
          <p:nvPr>
            <p:ph idx="2" type="sldImg"/>
          </p:nvPr>
        </p:nvSpPr>
        <p:spPr>
          <a:xfrm>
            <a:off x="3541713" y="944563"/>
            <a:ext cx="3609975" cy="255111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2" name="Shape 2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3" name="Google Shape;2063;p180:notes"/>
          <p:cNvSpPr txBox="1"/>
          <p:nvPr>
            <p:ph idx="1" type="body"/>
          </p:nvPr>
        </p:nvSpPr>
        <p:spPr>
          <a:xfrm>
            <a:off x="1069975" y="3636963"/>
            <a:ext cx="8553450" cy="2974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64" name="Google Shape;2064;p180:notes"/>
          <p:cNvSpPr/>
          <p:nvPr>
            <p:ph idx="2" type="sldImg"/>
          </p:nvPr>
        </p:nvSpPr>
        <p:spPr>
          <a:xfrm>
            <a:off x="3541713" y="944563"/>
            <a:ext cx="3609975" cy="255111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2" name="Shape 2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3" name="Google Shape;2073;p181:notes"/>
          <p:cNvSpPr txBox="1"/>
          <p:nvPr>
            <p:ph idx="1" type="body"/>
          </p:nvPr>
        </p:nvSpPr>
        <p:spPr>
          <a:xfrm>
            <a:off x="1069975" y="3636963"/>
            <a:ext cx="8553450" cy="2974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74" name="Google Shape;2074;p181:notes"/>
          <p:cNvSpPr/>
          <p:nvPr>
            <p:ph idx="2" type="sldImg"/>
          </p:nvPr>
        </p:nvSpPr>
        <p:spPr>
          <a:xfrm>
            <a:off x="3541713" y="944563"/>
            <a:ext cx="3609975" cy="255111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1" name="Shape 2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2" name="Google Shape;2082;p182:notes"/>
          <p:cNvSpPr txBox="1"/>
          <p:nvPr>
            <p:ph idx="1" type="body"/>
          </p:nvPr>
        </p:nvSpPr>
        <p:spPr>
          <a:xfrm>
            <a:off x="1069975" y="3636963"/>
            <a:ext cx="8553450" cy="2974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83" name="Google Shape;2083;p182:notes"/>
          <p:cNvSpPr/>
          <p:nvPr>
            <p:ph idx="2" type="sldImg"/>
          </p:nvPr>
        </p:nvSpPr>
        <p:spPr>
          <a:xfrm>
            <a:off x="3541713" y="944563"/>
            <a:ext cx="3609975" cy="255111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183:notes"/>
          <p:cNvSpPr txBox="1"/>
          <p:nvPr>
            <p:ph idx="1" type="body"/>
          </p:nvPr>
        </p:nvSpPr>
        <p:spPr>
          <a:xfrm>
            <a:off x="1069975" y="3636963"/>
            <a:ext cx="8553450" cy="2974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93" name="Google Shape;2093;p183:notes"/>
          <p:cNvSpPr/>
          <p:nvPr>
            <p:ph idx="2" type="sldImg"/>
          </p:nvPr>
        </p:nvSpPr>
        <p:spPr>
          <a:xfrm>
            <a:off x="3541713" y="944563"/>
            <a:ext cx="3609975" cy="255111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8" name="Shape 2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" name="Google Shape;2099;p184:notes"/>
          <p:cNvSpPr txBox="1"/>
          <p:nvPr>
            <p:ph idx="1" type="body"/>
          </p:nvPr>
        </p:nvSpPr>
        <p:spPr>
          <a:xfrm>
            <a:off x="1069975" y="3636963"/>
            <a:ext cx="8553450" cy="2974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00" name="Google Shape;2100;p184:notes"/>
          <p:cNvSpPr/>
          <p:nvPr>
            <p:ph idx="2" type="sldImg"/>
          </p:nvPr>
        </p:nvSpPr>
        <p:spPr>
          <a:xfrm>
            <a:off x="3541713" y="944563"/>
            <a:ext cx="3609975" cy="255111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5" name="Shape 2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6" name="Google Shape;2106;p185:notes"/>
          <p:cNvSpPr txBox="1"/>
          <p:nvPr>
            <p:ph idx="1" type="body"/>
          </p:nvPr>
        </p:nvSpPr>
        <p:spPr>
          <a:xfrm>
            <a:off x="1069975" y="3636963"/>
            <a:ext cx="8553450" cy="2974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07" name="Google Shape;2107;p185:notes"/>
          <p:cNvSpPr/>
          <p:nvPr>
            <p:ph idx="2" type="sldImg"/>
          </p:nvPr>
        </p:nvSpPr>
        <p:spPr>
          <a:xfrm>
            <a:off x="3541713" y="944563"/>
            <a:ext cx="3609975" cy="255111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2" name="Shape 2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3" name="Google Shape;2113;p186:notes"/>
          <p:cNvSpPr txBox="1"/>
          <p:nvPr>
            <p:ph idx="1" type="body"/>
          </p:nvPr>
        </p:nvSpPr>
        <p:spPr>
          <a:xfrm>
            <a:off x="1069975" y="3636963"/>
            <a:ext cx="8553450" cy="2974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14" name="Google Shape;2114;p186:notes"/>
          <p:cNvSpPr/>
          <p:nvPr>
            <p:ph idx="2" type="sldImg"/>
          </p:nvPr>
        </p:nvSpPr>
        <p:spPr>
          <a:xfrm>
            <a:off x="3541713" y="944563"/>
            <a:ext cx="3609975" cy="255111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9" name="Shape 2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0" name="Google Shape;2120;p187:notes"/>
          <p:cNvSpPr txBox="1"/>
          <p:nvPr>
            <p:ph idx="1" type="body"/>
          </p:nvPr>
        </p:nvSpPr>
        <p:spPr>
          <a:xfrm>
            <a:off x="1069975" y="3636963"/>
            <a:ext cx="8553450" cy="2974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21" name="Google Shape;2121;p187:notes"/>
          <p:cNvSpPr/>
          <p:nvPr>
            <p:ph idx="2" type="sldImg"/>
          </p:nvPr>
        </p:nvSpPr>
        <p:spPr>
          <a:xfrm>
            <a:off x="3541713" y="944563"/>
            <a:ext cx="3609975" cy="255111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6" name="Shape 2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7" name="Google Shape;2127;p188:notes"/>
          <p:cNvSpPr txBox="1"/>
          <p:nvPr>
            <p:ph idx="1" type="body"/>
          </p:nvPr>
        </p:nvSpPr>
        <p:spPr>
          <a:xfrm>
            <a:off x="1069975" y="3636963"/>
            <a:ext cx="8553450" cy="2974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28" name="Google Shape;2128;p188:notes"/>
          <p:cNvSpPr/>
          <p:nvPr>
            <p:ph idx="2" type="sldImg"/>
          </p:nvPr>
        </p:nvSpPr>
        <p:spPr>
          <a:xfrm>
            <a:off x="3541713" y="944563"/>
            <a:ext cx="3609975" cy="255111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3" name="Shape 2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4" name="Google Shape;2134;p189:notes"/>
          <p:cNvSpPr txBox="1"/>
          <p:nvPr>
            <p:ph idx="1" type="body"/>
          </p:nvPr>
        </p:nvSpPr>
        <p:spPr>
          <a:xfrm>
            <a:off x="1069975" y="3636963"/>
            <a:ext cx="8553450" cy="2974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35" name="Google Shape;2135;p189:notes"/>
          <p:cNvSpPr/>
          <p:nvPr>
            <p:ph idx="2" type="sldImg"/>
          </p:nvPr>
        </p:nvSpPr>
        <p:spPr>
          <a:xfrm>
            <a:off x="3541713" y="944563"/>
            <a:ext cx="3609975" cy="255111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9:notes"/>
          <p:cNvSpPr txBox="1"/>
          <p:nvPr>
            <p:ph idx="1" type="body"/>
          </p:nvPr>
        </p:nvSpPr>
        <p:spPr>
          <a:xfrm>
            <a:off x="1069975" y="3636963"/>
            <a:ext cx="8553450" cy="2974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2" name="Google Shape;202;p19:notes"/>
          <p:cNvSpPr/>
          <p:nvPr>
            <p:ph idx="2" type="sldImg"/>
          </p:nvPr>
        </p:nvSpPr>
        <p:spPr>
          <a:xfrm>
            <a:off x="3541713" y="944563"/>
            <a:ext cx="3609975" cy="255111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0" name="Shape 2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1" name="Google Shape;2141;p190:notes"/>
          <p:cNvSpPr txBox="1"/>
          <p:nvPr>
            <p:ph idx="1" type="body"/>
          </p:nvPr>
        </p:nvSpPr>
        <p:spPr>
          <a:xfrm>
            <a:off x="1069975" y="3636963"/>
            <a:ext cx="8553450" cy="2974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42" name="Google Shape;2142;p190:notes"/>
          <p:cNvSpPr/>
          <p:nvPr>
            <p:ph idx="2" type="sldImg"/>
          </p:nvPr>
        </p:nvSpPr>
        <p:spPr>
          <a:xfrm>
            <a:off x="3541713" y="944563"/>
            <a:ext cx="3609975" cy="255111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7" name="Shape 2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8" name="Google Shape;2148;p191:notes"/>
          <p:cNvSpPr txBox="1"/>
          <p:nvPr>
            <p:ph idx="1" type="body"/>
          </p:nvPr>
        </p:nvSpPr>
        <p:spPr>
          <a:xfrm>
            <a:off x="1069975" y="3636963"/>
            <a:ext cx="8553450" cy="2974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49" name="Google Shape;2149;p191:notes"/>
          <p:cNvSpPr/>
          <p:nvPr>
            <p:ph idx="2" type="sldImg"/>
          </p:nvPr>
        </p:nvSpPr>
        <p:spPr>
          <a:xfrm>
            <a:off x="3541713" y="944563"/>
            <a:ext cx="3609975" cy="255111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4" name="Shape 2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5" name="Google Shape;2155;p192:notes"/>
          <p:cNvSpPr txBox="1"/>
          <p:nvPr>
            <p:ph idx="1" type="body"/>
          </p:nvPr>
        </p:nvSpPr>
        <p:spPr>
          <a:xfrm>
            <a:off x="1069975" y="3636963"/>
            <a:ext cx="8553450" cy="2974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56" name="Google Shape;2156;p192:notes"/>
          <p:cNvSpPr/>
          <p:nvPr>
            <p:ph idx="2" type="sldImg"/>
          </p:nvPr>
        </p:nvSpPr>
        <p:spPr>
          <a:xfrm>
            <a:off x="3541713" y="944563"/>
            <a:ext cx="3609975" cy="255111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1" name="Shape 2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2" name="Google Shape;2162;p193:notes"/>
          <p:cNvSpPr/>
          <p:nvPr>
            <p:ph idx="2" type="sldImg"/>
          </p:nvPr>
        </p:nvSpPr>
        <p:spPr>
          <a:xfrm>
            <a:off x="3541713" y="944563"/>
            <a:ext cx="3609975" cy="255111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63" name="Google Shape;2163;p193:notes"/>
          <p:cNvSpPr txBox="1"/>
          <p:nvPr>
            <p:ph idx="1" type="body"/>
          </p:nvPr>
        </p:nvSpPr>
        <p:spPr>
          <a:xfrm>
            <a:off x="1069975" y="3636963"/>
            <a:ext cx="8553450" cy="2974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64" name="Google Shape;2164;p193:notes"/>
          <p:cNvSpPr txBox="1"/>
          <p:nvPr>
            <p:ph idx="12" type="sldNum"/>
          </p:nvPr>
        </p:nvSpPr>
        <p:spPr>
          <a:xfrm>
            <a:off x="6057900" y="7177088"/>
            <a:ext cx="4632325" cy="3794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9" name="Shape 2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" name="Google Shape;2170;p194:notes"/>
          <p:cNvSpPr txBox="1"/>
          <p:nvPr>
            <p:ph idx="1" type="body"/>
          </p:nvPr>
        </p:nvSpPr>
        <p:spPr>
          <a:xfrm>
            <a:off x="1069975" y="3636963"/>
            <a:ext cx="8553450" cy="2974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71" name="Google Shape;2171;p194:notes"/>
          <p:cNvSpPr/>
          <p:nvPr>
            <p:ph idx="2" type="sldImg"/>
          </p:nvPr>
        </p:nvSpPr>
        <p:spPr>
          <a:xfrm>
            <a:off x="3541713" y="944563"/>
            <a:ext cx="3609975" cy="255111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6" name="Shape 2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7" name="Google Shape;2177;p195:notes"/>
          <p:cNvSpPr txBox="1"/>
          <p:nvPr>
            <p:ph idx="1" type="body"/>
          </p:nvPr>
        </p:nvSpPr>
        <p:spPr>
          <a:xfrm>
            <a:off x="1069975" y="3636963"/>
            <a:ext cx="8553450" cy="2974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78" name="Google Shape;2178;p195:notes"/>
          <p:cNvSpPr/>
          <p:nvPr>
            <p:ph idx="2" type="sldImg"/>
          </p:nvPr>
        </p:nvSpPr>
        <p:spPr>
          <a:xfrm>
            <a:off x="3541713" y="944563"/>
            <a:ext cx="3609975" cy="255111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3" name="Shape 2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4" name="Google Shape;2184;p196:notes"/>
          <p:cNvSpPr/>
          <p:nvPr>
            <p:ph idx="2" type="sldImg"/>
          </p:nvPr>
        </p:nvSpPr>
        <p:spPr>
          <a:xfrm>
            <a:off x="3541713" y="944563"/>
            <a:ext cx="3609975" cy="255111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85" name="Google Shape;2185;p196:notes"/>
          <p:cNvSpPr txBox="1"/>
          <p:nvPr>
            <p:ph idx="1" type="body"/>
          </p:nvPr>
        </p:nvSpPr>
        <p:spPr>
          <a:xfrm>
            <a:off x="1069975" y="3636963"/>
            <a:ext cx="8553450" cy="2974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86" name="Google Shape;2186;p196:notes"/>
          <p:cNvSpPr txBox="1"/>
          <p:nvPr>
            <p:ph idx="12" type="sldNum"/>
          </p:nvPr>
        </p:nvSpPr>
        <p:spPr>
          <a:xfrm>
            <a:off x="6057900" y="7177088"/>
            <a:ext cx="4632325" cy="3794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1" name="Shape 2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2" name="Google Shape;2192;p197:notes"/>
          <p:cNvSpPr txBox="1"/>
          <p:nvPr>
            <p:ph idx="1" type="body"/>
          </p:nvPr>
        </p:nvSpPr>
        <p:spPr>
          <a:xfrm>
            <a:off x="1069975" y="3636963"/>
            <a:ext cx="8553450" cy="2974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93" name="Google Shape;2193;p197:notes"/>
          <p:cNvSpPr/>
          <p:nvPr>
            <p:ph idx="2" type="sldImg"/>
          </p:nvPr>
        </p:nvSpPr>
        <p:spPr>
          <a:xfrm>
            <a:off x="3541713" y="944563"/>
            <a:ext cx="3609975" cy="255111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198:notes"/>
          <p:cNvSpPr txBox="1"/>
          <p:nvPr>
            <p:ph idx="1" type="body"/>
          </p:nvPr>
        </p:nvSpPr>
        <p:spPr>
          <a:xfrm>
            <a:off x="1069975" y="3636963"/>
            <a:ext cx="8553450" cy="2974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00" name="Google Shape;2200;p198:notes"/>
          <p:cNvSpPr/>
          <p:nvPr>
            <p:ph idx="2" type="sldImg"/>
          </p:nvPr>
        </p:nvSpPr>
        <p:spPr>
          <a:xfrm>
            <a:off x="3541713" y="944563"/>
            <a:ext cx="3609975" cy="255111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5" name="Shape 2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6" name="Google Shape;2206;p199:notes"/>
          <p:cNvSpPr txBox="1"/>
          <p:nvPr>
            <p:ph idx="1" type="body"/>
          </p:nvPr>
        </p:nvSpPr>
        <p:spPr>
          <a:xfrm>
            <a:off x="1069975" y="3636963"/>
            <a:ext cx="8553450" cy="2974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07" name="Google Shape;2207;p199:notes"/>
          <p:cNvSpPr/>
          <p:nvPr>
            <p:ph idx="2" type="sldImg"/>
          </p:nvPr>
        </p:nvSpPr>
        <p:spPr>
          <a:xfrm>
            <a:off x="3541713" y="944563"/>
            <a:ext cx="3609975" cy="255111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:notes"/>
          <p:cNvSpPr txBox="1"/>
          <p:nvPr>
            <p:ph idx="1" type="body"/>
          </p:nvPr>
        </p:nvSpPr>
        <p:spPr>
          <a:xfrm>
            <a:off x="1069975" y="3636963"/>
            <a:ext cx="8553450" cy="2974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7" name="Google Shape;67;p2:notes"/>
          <p:cNvSpPr/>
          <p:nvPr>
            <p:ph idx="2" type="sldImg"/>
          </p:nvPr>
        </p:nvSpPr>
        <p:spPr>
          <a:xfrm>
            <a:off x="3541713" y="944563"/>
            <a:ext cx="3609975" cy="255111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0:notes"/>
          <p:cNvSpPr txBox="1"/>
          <p:nvPr>
            <p:ph idx="1" type="body"/>
          </p:nvPr>
        </p:nvSpPr>
        <p:spPr>
          <a:xfrm>
            <a:off x="1069975" y="3636963"/>
            <a:ext cx="8553450" cy="2974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9" name="Google Shape;209;p20:notes"/>
          <p:cNvSpPr/>
          <p:nvPr>
            <p:ph idx="2" type="sldImg"/>
          </p:nvPr>
        </p:nvSpPr>
        <p:spPr>
          <a:xfrm>
            <a:off x="3541713" y="944563"/>
            <a:ext cx="3609975" cy="255111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3" name="Shape 2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4" name="Google Shape;2214;p200:notes"/>
          <p:cNvSpPr txBox="1"/>
          <p:nvPr>
            <p:ph idx="1" type="body"/>
          </p:nvPr>
        </p:nvSpPr>
        <p:spPr>
          <a:xfrm>
            <a:off x="1069975" y="3636963"/>
            <a:ext cx="8553450" cy="2974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15" name="Google Shape;2215;p200:notes"/>
          <p:cNvSpPr/>
          <p:nvPr>
            <p:ph idx="2" type="sldImg"/>
          </p:nvPr>
        </p:nvSpPr>
        <p:spPr>
          <a:xfrm>
            <a:off x="3541713" y="944563"/>
            <a:ext cx="3609975" cy="255111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0" name="Shape 2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1" name="Google Shape;2221;p201:notes"/>
          <p:cNvSpPr txBox="1"/>
          <p:nvPr>
            <p:ph idx="1" type="body"/>
          </p:nvPr>
        </p:nvSpPr>
        <p:spPr>
          <a:xfrm>
            <a:off x="1069975" y="3636963"/>
            <a:ext cx="8553450" cy="2974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22" name="Google Shape;2222;p201:notes"/>
          <p:cNvSpPr/>
          <p:nvPr>
            <p:ph idx="2" type="sldImg"/>
          </p:nvPr>
        </p:nvSpPr>
        <p:spPr>
          <a:xfrm>
            <a:off x="3541713" y="944563"/>
            <a:ext cx="3609975" cy="255111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6" name="Shape 2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7" name="Google Shape;2227;p202:notes"/>
          <p:cNvSpPr txBox="1"/>
          <p:nvPr>
            <p:ph idx="1" type="body"/>
          </p:nvPr>
        </p:nvSpPr>
        <p:spPr>
          <a:xfrm>
            <a:off x="1069975" y="3636963"/>
            <a:ext cx="8553450" cy="2974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28" name="Google Shape;2228;p202:notes"/>
          <p:cNvSpPr/>
          <p:nvPr>
            <p:ph idx="2" type="sldImg"/>
          </p:nvPr>
        </p:nvSpPr>
        <p:spPr>
          <a:xfrm>
            <a:off x="3541713" y="944563"/>
            <a:ext cx="3609975" cy="255111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203:notes"/>
          <p:cNvSpPr txBox="1"/>
          <p:nvPr>
            <p:ph idx="1" type="body"/>
          </p:nvPr>
        </p:nvSpPr>
        <p:spPr>
          <a:xfrm>
            <a:off x="1069975" y="3636963"/>
            <a:ext cx="8553450" cy="2974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35" name="Google Shape;2235;p203:notes"/>
          <p:cNvSpPr/>
          <p:nvPr>
            <p:ph idx="2" type="sldImg"/>
          </p:nvPr>
        </p:nvSpPr>
        <p:spPr>
          <a:xfrm>
            <a:off x="3541713" y="944563"/>
            <a:ext cx="3609975" cy="255111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0" name="Shape 2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1" name="Google Shape;2241;p204:notes"/>
          <p:cNvSpPr txBox="1"/>
          <p:nvPr>
            <p:ph idx="1" type="body"/>
          </p:nvPr>
        </p:nvSpPr>
        <p:spPr>
          <a:xfrm>
            <a:off x="1069975" y="3636963"/>
            <a:ext cx="8553450" cy="2974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42" name="Google Shape;2242;p204:notes"/>
          <p:cNvSpPr/>
          <p:nvPr>
            <p:ph idx="2" type="sldImg"/>
          </p:nvPr>
        </p:nvSpPr>
        <p:spPr>
          <a:xfrm>
            <a:off x="3541713" y="944563"/>
            <a:ext cx="3609975" cy="255111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7" name="Shape 2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8" name="Google Shape;2248;p205:notes"/>
          <p:cNvSpPr txBox="1"/>
          <p:nvPr>
            <p:ph idx="1" type="body"/>
          </p:nvPr>
        </p:nvSpPr>
        <p:spPr>
          <a:xfrm>
            <a:off x="1069975" y="3636963"/>
            <a:ext cx="8553450" cy="2974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49" name="Google Shape;2249;p205:notes"/>
          <p:cNvSpPr/>
          <p:nvPr>
            <p:ph idx="2" type="sldImg"/>
          </p:nvPr>
        </p:nvSpPr>
        <p:spPr>
          <a:xfrm>
            <a:off x="3541713" y="944563"/>
            <a:ext cx="3609975" cy="255111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9" name="Shape 2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0" name="Google Shape;2260;p206:notes"/>
          <p:cNvSpPr txBox="1"/>
          <p:nvPr>
            <p:ph idx="1" type="body"/>
          </p:nvPr>
        </p:nvSpPr>
        <p:spPr>
          <a:xfrm>
            <a:off x="1069975" y="3636963"/>
            <a:ext cx="8553450" cy="2974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61" name="Google Shape;2261;p206:notes"/>
          <p:cNvSpPr/>
          <p:nvPr>
            <p:ph idx="2" type="sldImg"/>
          </p:nvPr>
        </p:nvSpPr>
        <p:spPr>
          <a:xfrm>
            <a:off x="3541713" y="944563"/>
            <a:ext cx="3609975" cy="255111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6" name="Shape 2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7" name="Google Shape;2267;p207:notes"/>
          <p:cNvSpPr txBox="1"/>
          <p:nvPr>
            <p:ph idx="1" type="body"/>
          </p:nvPr>
        </p:nvSpPr>
        <p:spPr>
          <a:xfrm>
            <a:off x="1069975" y="3636963"/>
            <a:ext cx="8553450" cy="2974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68" name="Google Shape;2268;p207:notes"/>
          <p:cNvSpPr/>
          <p:nvPr>
            <p:ph idx="2" type="sldImg"/>
          </p:nvPr>
        </p:nvSpPr>
        <p:spPr>
          <a:xfrm>
            <a:off x="3541713" y="944563"/>
            <a:ext cx="3609975" cy="255111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9" name="Shape 2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0" name="Google Shape;2280;p208:notes"/>
          <p:cNvSpPr txBox="1"/>
          <p:nvPr>
            <p:ph idx="1" type="body"/>
          </p:nvPr>
        </p:nvSpPr>
        <p:spPr>
          <a:xfrm>
            <a:off x="1069975" y="3636963"/>
            <a:ext cx="8553450" cy="2974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81" name="Google Shape;2281;p208:notes"/>
          <p:cNvSpPr/>
          <p:nvPr>
            <p:ph idx="2" type="sldImg"/>
          </p:nvPr>
        </p:nvSpPr>
        <p:spPr>
          <a:xfrm>
            <a:off x="3541713" y="944563"/>
            <a:ext cx="3609975" cy="255111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0" name="Shape 2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1" name="Google Shape;2291;p209:notes"/>
          <p:cNvSpPr txBox="1"/>
          <p:nvPr>
            <p:ph idx="1" type="body"/>
          </p:nvPr>
        </p:nvSpPr>
        <p:spPr>
          <a:xfrm>
            <a:off x="1069975" y="3636963"/>
            <a:ext cx="8553450" cy="2974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92" name="Google Shape;2292;p209:notes"/>
          <p:cNvSpPr/>
          <p:nvPr>
            <p:ph idx="2" type="sldImg"/>
          </p:nvPr>
        </p:nvSpPr>
        <p:spPr>
          <a:xfrm>
            <a:off x="3541713" y="944563"/>
            <a:ext cx="3609975" cy="255111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1:notes"/>
          <p:cNvSpPr txBox="1"/>
          <p:nvPr>
            <p:ph idx="1" type="body"/>
          </p:nvPr>
        </p:nvSpPr>
        <p:spPr>
          <a:xfrm>
            <a:off x="1069975" y="3636963"/>
            <a:ext cx="8553450" cy="2974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6" name="Google Shape;216;p21:notes"/>
          <p:cNvSpPr/>
          <p:nvPr>
            <p:ph idx="2" type="sldImg"/>
          </p:nvPr>
        </p:nvSpPr>
        <p:spPr>
          <a:xfrm>
            <a:off x="3541713" y="944563"/>
            <a:ext cx="3609975" cy="255111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9" name="Shape 2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0" name="Google Shape;2300;p210:notes"/>
          <p:cNvSpPr txBox="1"/>
          <p:nvPr>
            <p:ph idx="1" type="body"/>
          </p:nvPr>
        </p:nvSpPr>
        <p:spPr>
          <a:xfrm>
            <a:off x="1069975" y="3636963"/>
            <a:ext cx="8553450" cy="2974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01" name="Google Shape;2301;p210:notes"/>
          <p:cNvSpPr/>
          <p:nvPr>
            <p:ph idx="2" type="sldImg"/>
          </p:nvPr>
        </p:nvSpPr>
        <p:spPr>
          <a:xfrm>
            <a:off x="3541713" y="944563"/>
            <a:ext cx="3609975" cy="255111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6" name="Shape 2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7" name="Google Shape;2307;p211:notes"/>
          <p:cNvSpPr txBox="1"/>
          <p:nvPr>
            <p:ph idx="1" type="body"/>
          </p:nvPr>
        </p:nvSpPr>
        <p:spPr>
          <a:xfrm>
            <a:off x="1069975" y="3636963"/>
            <a:ext cx="8553450" cy="2974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08" name="Google Shape;2308;p211:notes"/>
          <p:cNvSpPr/>
          <p:nvPr>
            <p:ph idx="2" type="sldImg"/>
          </p:nvPr>
        </p:nvSpPr>
        <p:spPr>
          <a:xfrm>
            <a:off x="3541713" y="944563"/>
            <a:ext cx="3609975" cy="255111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4" name="Shape 2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5" name="Google Shape;2315;p212:notes"/>
          <p:cNvSpPr txBox="1"/>
          <p:nvPr>
            <p:ph idx="1" type="body"/>
          </p:nvPr>
        </p:nvSpPr>
        <p:spPr>
          <a:xfrm>
            <a:off x="1069975" y="3636963"/>
            <a:ext cx="8553450" cy="2974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16" name="Google Shape;2316;p212:notes"/>
          <p:cNvSpPr/>
          <p:nvPr>
            <p:ph idx="2" type="sldImg"/>
          </p:nvPr>
        </p:nvSpPr>
        <p:spPr>
          <a:xfrm>
            <a:off x="3541713" y="944563"/>
            <a:ext cx="3609975" cy="255111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2" name="Shape 2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3" name="Google Shape;2323;p213:notes"/>
          <p:cNvSpPr txBox="1"/>
          <p:nvPr>
            <p:ph idx="1" type="body"/>
          </p:nvPr>
        </p:nvSpPr>
        <p:spPr>
          <a:xfrm>
            <a:off x="1069975" y="3636963"/>
            <a:ext cx="8553450" cy="2974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24" name="Google Shape;2324;p213:notes"/>
          <p:cNvSpPr/>
          <p:nvPr>
            <p:ph idx="2" type="sldImg"/>
          </p:nvPr>
        </p:nvSpPr>
        <p:spPr>
          <a:xfrm>
            <a:off x="3541713" y="944563"/>
            <a:ext cx="3609975" cy="255111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0" name="Shape 2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1" name="Google Shape;2331;p214:notes"/>
          <p:cNvSpPr txBox="1"/>
          <p:nvPr>
            <p:ph idx="1" type="body"/>
          </p:nvPr>
        </p:nvSpPr>
        <p:spPr>
          <a:xfrm>
            <a:off x="1069975" y="3636963"/>
            <a:ext cx="8553450" cy="2974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32" name="Google Shape;2332;p214:notes"/>
          <p:cNvSpPr/>
          <p:nvPr>
            <p:ph idx="2" type="sldImg"/>
          </p:nvPr>
        </p:nvSpPr>
        <p:spPr>
          <a:xfrm>
            <a:off x="3541713" y="944563"/>
            <a:ext cx="3609975" cy="255111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9" name="Shape 2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0" name="Google Shape;2340;p215:notes"/>
          <p:cNvSpPr txBox="1"/>
          <p:nvPr>
            <p:ph idx="1" type="body"/>
          </p:nvPr>
        </p:nvSpPr>
        <p:spPr>
          <a:xfrm>
            <a:off x="1069975" y="3636963"/>
            <a:ext cx="8553450" cy="2974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41" name="Google Shape;2341;p215:notes"/>
          <p:cNvSpPr/>
          <p:nvPr>
            <p:ph idx="2" type="sldImg"/>
          </p:nvPr>
        </p:nvSpPr>
        <p:spPr>
          <a:xfrm>
            <a:off x="3541713" y="944563"/>
            <a:ext cx="3609975" cy="255111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7" name="Shape 2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8" name="Google Shape;2348;p216:notes"/>
          <p:cNvSpPr txBox="1"/>
          <p:nvPr>
            <p:ph idx="1" type="body"/>
          </p:nvPr>
        </p:nvSpPr>
        <p:spPr>
          <a:xfrm>
            <a:off x="1069975" y="3636963"/>
            <a:ext cx="8553450" cy="2974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49" name="Google Shape;2349;p216:notes"/>
          <p:cNvSpPr/>
          <p:nvPr>
            <p:ph idx="2" type="sldImg"/>
          </p:nvPr>
        </p:nvSpPr>
        <p:spPr>
          <a:xfrm>
            <a:off x="3541713" y="944563"/>
            <a:ext cx="3609975" cy="255111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6" name="Shape 2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7" name="Google Shape;2357;p217:notes"/>
          <p:cNvSpPr txBox="1"/>
          <p:nvPr>
            <p:ph idx="1" type="body"/>
          </p:nvPr>
        </p:nvSpPr>
        <p:spPr>
          <a:xfrm>
            <a:off x="1069975" y="3636963"/>
            <a:ext cx="8553450" cy="2974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58" name="Google Shape;2358;p217:notes"/>
          <p:cNvSpPr/>
          <p:nvPr>
            <p:ph idx="2" type="sldImg"/>
          </p:nvPr>
        </p:nvSpPr>
        <p:spPr>
          <a:xfrm>
            <a:off x="3541713" y="944563"/>
            <a:ext cx="3609975" cy="255111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3" name="Shape 2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4" name="Google Shape;2364;p218:notes"/>
          <p:cNvSpPr txBox="1"/>
          <p:nvPr>
            <p:ph idx="1" type="body"/>
          </p:nvPr>
        </p:nvSpPr>
        <p:spPr>
          <a:xfrm>
            <a:off x="1069975" y="3636963"/>
            <a:ext cx="8553450" cy="2974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65" name="Google Shape;2365;p218:notes"/>
          <p:cNvSpPr/>
          <p:nvPr>
            <p:ph idx="2" type="sldImg"/>
          </p:nvPr>
        </p:nvSpPr>
        <p:spPr>
          <a:xfrm>
            <a:off x="3541713" y="944563"/>
            <a:ext cx="3609975" cy="255111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0" name="Shape 2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1" name="Google Shape;2371;p219:notes"/>
          <p:cNvSpPr txBox="1"/>
          <p:nvPr>
            <p:ph idx="1" type="body"/>
          </p:nvPr>
        </p:nvSpPr>
        <p:spPr>
          <a:xfrm>
            <a:off x="1069975" y="3636963"/>
            <a:ext cx="8553450" cy="2974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72" name="Google Shape;2372;p219:notes"/>
          <p:cNvSpPr/>
          <p:nvPr>
            <p:ph idx="2" type="sldImg"/>
          </p:nvPr>
        </p:nvSpPr>
        <p:spPr>
          <a:xfrm>
            <a:off x="3541713" y="944563"/>
            <a:ext cx="3609975" cy="255111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2:notes"/>
          <p:cNvSpPr txBox="1"/>
          <p:nvPr>
            <p:ph idx="1" type="body"/>
          </p:nvPr>
        </p:nvSpPr>
        <p:spPr>
          <a:xfrm>
            <a:off x="1069975" y="3636963"/>
            <a:ext cx="8553450" cy="2974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3" name="Google Shape;223;p22:notes"/>
          <p:cNvSpPr/>
          <p:nvPr>
            <p:ph idx="2" type="sldImg"/>
          </p:nvPr>
        </p:nvSpPr>
        <p:spPr>
          <a:xfrm>
            <a:off x="3541713" y="944563"/>
            <a:ext cx="3609975" cy="255111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7" name="Shape 2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8" name="Google Shape;2378;p220:notes"/>
          <p:cNvSpPr txBox="1"/>
          <p:nvPr>
            <p:ph idx="1" type="body"/>
          </p:nvPr>
        </p:nvSpPr>
        <p:spPr>
          <a:xfrm>
            <a:off x="1069975" y="3636963"/>
            <a:ext cx="8553450" cy="2974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79" name="Google Shape;2379;p220:notes"/>
          <p:cNvSpPr/>
          <p:nvPr>
            <p:ph idx="2" type="sldImg"/>
          </p:nvPr>
        </p:nvSpPr>
        <p:spPr>
          <a:xfrm>
            <a:off x="3541713" y="944563"/>
            <a:ext cx="3609975" cy="255111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4" name="Shape 2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5" name="Google Shape;2385;p221:notes"/>
          <p:cNvSpPr txBox="1"/>
          <p:nvPr>
            <p:ph idx="1" type="body"/>
          </p:nvPr>
        </p:nvSpPr>
        <p:spPr>
          <a:xfrm>
            <a:off x="1069975" y="3636963"/>
            <a:ext cx="8553450" cy="2974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86" name="Google Shape;2386;p221:notes"/>
          <p:cNvSpPr/>
          <p:nvPr>
            <p:ph idx="2" type="sldImg"/>
          </p:nvPr>
        </p:nvSpPr>
        <p:spPr>
          <a:xfrm>
            <a:off x="3541713" y="944563"/>
            <a:ext cx="3609975" cy="255111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1" name="Shape 2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2" name="Google Shape;2392;p222:notes"/>
          <p:cNvSpPr txBox="1"/>
          <p:nvPr>
            <p:ph idx="1" type="body"/>
          </p:nvPr>
        </p:nvSpPr>
        <p:spPr>
          <a:xfrm>
            <a:off x="1069975" y="3636963"/>
            <a:ext cx="8553450" cy="2974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93" name="Google Shape;2393;p222:notes"/>
          <p:cNvSpPr/>
          <p:nvPr>
            <p:ph idx="2" type="sldImg"/>
          </p:nvPr>
        </p:nvSpPr>
        <p:spPr>
          <a:xfrm>
            <a:off x="3541713" y="944563"/>
            <a:ext cx="3609975" cy="255111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8" name="Shape 2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9" name="Google Shape;2399;p223:notes"/>
          <p:cNvSpPr txBox="1"/>
          <p:nvPr>
            <p:ph idx="1" type="body"/>
          </p:nvPr>
        </p:nvSpPr>
        <p:spPr>
          <a:xfrm>
            <a:off x="1069975" y="3636963"/>
            <a:ext cx="8553450" cy="2974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00" name="Google Shape;2400;p223:notes"/>
          <p:cNvSpPr/>
          <p:nvPr>
            <p:ph idx="2" type="sldImg"/>
          </p:nvPr>
        </p:nvSpPr>
        <p:spPr>
          <a:xfrm>
            <a:off x="3541713" y="944563"/>
            <a:ext cx="3609975" cy="255111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6" name="Shape 2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7" name="Google Shape;2407;p224:notes"/>
          <p:cNvSpPr txBox="1"/>
          <p:nvPr>
            <p:ph idx="1" type="body"/>
          </p:nvPr>
        </p:nvSpPr>
        <p:spPr>
          <a:xfrm>
            <a:off x="1069975" y="3636963"/>
            <a:ext cx="8553450" cy="2974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08" name="Google Shape;2408;p224:notes"/>
          <p:cNvSpPr/>
          <p:nvPr>
            <p:ph idx="2" type="sldImg"/>
          </p:nvPr>
        </p:nvSpPr>
        <p:spPr>
          <a:xfrm>
            <a:off x="3541713" y="944563"/>
            <a:ext cx="3609975" cy="255111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3:notes"/>
          <p:cNvSpPr txBox="1"/>
          <p:nvPr>
            <p:ph idx="1" type="body"/>
          </p:nvPr>
        </p:nvSpPr>
        <p:spPr>
          <a:xfrm>
            <a:off x="1069975" y="3636963"/>
            <a:ext cx="8553450" cy="2974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9" name="Google Shape;249;p23:notes"/>
          <p:cNvSpPr/>
          <p:nvPr>
            <p:ph idx="2" type="sldImg"/>
          </p:nvPr>
        </p:nvSpPr>
        <p:spPr>
          <a:xfrm>
            <a:off x="3541713" y="944563"/>
            <a:ext cx="3609975" cy="255111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4:notes"/>
          <p:cNvSpPr txBox="1"/>
          <p:nvPr>
            <p:ph idx="1" type="body"/>
          </p:nvPr>
        </p:nvSpPr>
        <p:spPr>
          <a:xfrm>
            <a:off x="1069975" y="3636963"/>
            <a:ext cx="8553450" cy="2974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7" name="Google Shape;257;p24:notes"/>
          <p:cNvSpPr/>
          <p:nvPr>
            <p:ph idx="2" type="sldImg"/>
          </p:nvPr>
        </p:nvSpPr>
        <p:spPr>
          <a:xfrm>
            <a:off x="3541713" y="944563"/>
            <a:ext cx="3609975" cy="255111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5:notes"/>
          <p:cNvSpPr txBox="1"/>
          <p:nvPr>
            <p:ph idx="1" type="body"/>
          </p:nvPr>
        </p:nvSpPr>
        <p:spPr>
          <a:xfrm>
            <a:off x="1069975" y="3636963"/>
            <a:ext cx="8553450" cy="2974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5" name="Google Shape;265;p25:notes"/>
          <p:cNvSpPr/>
          <p:nvPr>
            <p:ph idx="2" type="sldImg"/>
          </p:nvPr>
        </p:nvSpPr>
        <p:spPr>
          <a:xfrm>
            <a:off x="3541713" y="944563"/>
            <a:ext cx="3609975" cy="255111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6:notes"/>
          <p:cNvSpPr txBox="1"/>
          <p:nvPr>
            <p:ph idx="1" type="body"/>
          </p:nvPr>
        </p:nvSpPr>
        <p:spPr>
          <a:xfrm>
            <a:off x="1069975" y="3636963"/>
            <a:ext cx="8553450" cy="2974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2" name="Google Shape;272;p26:notes"/>
          <p:cNvSpPr/>
          <p:nvPr>
            <p:ph idx="2" type="sldImg"/>
          </p:nvPr>
        </p:nvSpPr>
        <p:spPr>
          <a:xfrm>
            <a:off x="3541713" y="944563"/>
            <a:ext cx="3609975" cy="255111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7:notes"/>
          <p:cNvSpPr txBox="1"/>
          <p:nvPr>
            <p:ph idx="1" type="body"/>
          </p:nvPr>
        </p:nvSpPr>
        <p:spPr>
          <a:xfrm>
            <a:off x="1069975" y="3636963"/>
            <a:ext cx="8553450" cy="2974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1" name="Google Shape;281;p27:notes"/>
          <p:cNvSpPr/>
          <p:nvPr>
            <p:ph idx="2" type="sldImg"/>
          </p:nvPr>
        </p:nvSpPr>
        <p:spPr>
          <a:xfrm>
            <a:off x="3541713" y="944563"/>
            <a:ext cx="3609975" cy="255111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8:notes"/>
          <p:cNvSpPr txBox="1"/>
          <p:nvPr>
            <p:ph idx="1" type="body"/>
          </p:nvPr>
        </p:nvSpPr>
        <p:spPr>
          <a:xfrm>
            <a:off x="1069975" y="3636963"/>
            <a:ext cx="8553450" cy="2974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8" name="Google Shape;288;p28:notes"/>
          <p:cNvSpPr/>
          <p:nvPr>
            <p:ph idx="2" type="sldImg"/>
          </p:nvPr>
        </p:nvSpPr>
        <p:spPr>
          <a:xfrm>
            <a:off x="3541713" y="944563"/>
            <a:ext cx="3609975" cy="255111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29:notes"/>
          <p:cNvSpPr txBox="1"/>
          <p:nvPr>
            <p:ph idx="1" type="body"/>
          </p:nvPr>
        </p:nvSpPr>
        <p:spPr>
          <a:xfrm>
            <a:off x="1069975" y="3636963"/>
            <a:ext cx="8553450" cy="2974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6" name="Google Shape;296;p29:notes"/>
          <p:cNvSpPr/>
          <p:nvPr>
            <p:ph idx="2" type="sldImg"/>
          </p:nvPr>
        </p:nvSpPr>
        <p:spPr>
          <a:xfrm>
            <a:off x="3541713" y="944563"/>
            <a:ext cx="3609975" cy="255111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:notes"/>
          <p:cNvSpPr txBox="1"/>
          <p:nvPr>
            <p:ph idx="1" type="body"/>
          </p:nvPr>
        </p:nvSpPr>
        <p:spPr>
          <a:xfrm>
            <a:off x="1069975" y="3636963"/>
            <a:ext cx="8553450" cy="2974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4" name="Google Shape;74;p3:notes"/>
          <p:cNvSpPr/>
          <p:nvPr>
            <p:ph idx="2" type="sldImg"/>
          </p:nvPr>
        </p:nvSpPr>
        <p:spPr>
          <a:xfrm>
            <a:off x="3541713" y="944563"/>
            <a:ext cx="3609975" cy="255111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0:notes"/>
          <p:cNvSpPr txBox="1"/>
          <p:nvPr>
            <p:ph idx="1" type="body"/>
          </p:nvPr>
        </p:nvSpPr>
        <p:spPr>
          <a:xfrm>
            <a:off x="1069975" y="3636963"/>
            <a:ext cx="8553450" cy="2974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8" name="Google Shape;308;p30:notes"/>
          <p:cNvSpPr/>
          <p:nvPr>
            <p:ph idx="2" type="sldImg"/>
          </p:nvPr>
        </p:nvSpPr>
        <p:spPr>
          <a:xfrm>
            <a:off x="3541713" y="944563"/>
            <a:ext cx="3609975" cy="255111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1:notes"/>
          <p:cNvSpPr txBox="1"/>
          <p:nvPr>
            <p:ph idx="1" type="body"/>
          </p:nvPr>
        </p:nvSpPr>
        <p:spPr>
          <a:xfrm>
            <a:off x="1069975" y="3636963"/>
            <a:ext cx="8553450" cy="2974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8" name="Google Shape;318;p31:notes"/>
          <p:cNvSpPr/>
          <p:nvPr>
            <p:ph idx="2" type="sldImg"/>
          </p:nvPr>
        </p:nvSpPr>
        <p:spPr>
          <a:xfrm>
            <a:off x="3541713" y="944563"/>
            <a:ext cx="3609975" cy="255111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32:notes"/>
          <p:cNvSpPr txBox="1"/>
          <p:nvPr>
            <p:ph idx="1" type="body"/>
          </p:nvPr>
        </p:nvSpPr>
        <p:spPr>
          <a:xfrm>
            <a:off x="1069975" y="3636963"/>
            <a:ext cx="8553450" cy="2974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8" name="Google Shape;328;p32:notes"/>
          <p:cNvSpPr/>
          <p:nvPr>
            <p:ph idx="2" type="sldImg"/>
          </p:nvPr>
        </p:nvSpPr>
        <p:spPr>
          <a:xfrm>
            <a:off x="3541713" y="944563"/>
            <a:ext cx="3609975" cy="255111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3:notes"/>
          <p:cNvSpPr txBox="1"/>
          <p:nvPr>
            <p:ph idx="1" type="body"/>
          </p:nvPr>
        </p:nvSpPr>
        <p:spPr>
          <a:xfrm>
            <a:off x="1069975" y="3636963"/>
            <a:ext cx="8553450" cy="2974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5" name="Google Shape;335;p33:notes"/>
          <p:cNvSpPr/>
          <p:nvPr>
            <p:ph idx="2" type="sldImg"/>
          </p:nvPr>
        </p:nvSpPr>
        <p:spPr>
          <a:xfrm>
            <a:off x="3541713" y="944563"/>
            <a:ext cx="3609975" cy="255111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34:notes"/>
          <p:cNvSpPr txBox="1"/>
          <p:nvPr>
            <p:ph idx="1" type="body"/>
          </p:nvPr>
        </p:nvSpPr>
        <p:spPr>
          <a:xfrm>
            <a:off x="1069975" y="3636963"/>
            <a:ext cx="8553450" cy="2974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48" name="Google Shape;348;p34:notes"/>
          <p:cNvSpPr/>
          <p:nvPr>
            <p:ph idx="2" type="sldImg"/>
          </p:nvPr>
        </p:nvSpPr>
        <p:spPr>
          <a:xfrm>
            <a:off x="3541713" y="944563"/>
            <a:ext cx="3609975" cy="255111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5:notes"/>
          <p:cNvSpPr txBox="1"/>
          <p:nvPr>
            <p:ph idx="1" type="body"/>
          </p:nvPr>
        </p:nvSpPr>
        <p:spPr>
          <a:xfrm>
            <a:off x="1069975" y="3636963"/>
            <a:ext cx="8553450" cy="2974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56" name="Google Shape;356;p35:notes"/>
          <p:cNvSpPr/>
          <p:nvPr>
            <p:ph idx="2" type="sldImg"/>
          </p:nvPr>
        </p:nvSpPr>
        <p:spPr>
          <a:xfrm>
            <a:off x="3541713" y="944563"/>
            <a:ext cx="3609975" cy="255111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36:notes"/>
          <p:cNvSpPr txBox="1"/>
          <p:nvPr>
            <p:ph idx="1" type="body"/>
          </p:nvPr>
        </p:nvSpPr>
        <p:spPr>
          <a:xfrm>
            <a:off x="1069975" y="3636963"/>
            <a:ext cx="8553450" cy="2974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66" name="Google Shape;366;p36:notes"/>
          <p:cNvSpPr/>
          <p:nvPr>
            <p:ph idx="2" type="sldImg"/>
          </p:nvPr>
        </p:nvSpPr>
        <p:spPr>
          <a:xfrm>
            <a:off x="3541713" y="944563"/>
            <a:ext cx="3609975" cy="255111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37:notes"/>
          <p:cNvSpPr txBox="1"/>
          <p:nvPr>
            <p:ph idx="1" type="body"/>
          </p:nvPr>
        </p:nvSpPr>
        <p:spPr>
          <a:xfrm>
            <a:off x="1069975" y="3636963"/>
            <a:ext cx="8553450" cy="2974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73" name="Google Shape;373;p37:notes"/>
          <p:cNvSpPr/>
          <p:nvPr>
            <p:ph idx="2" type="sldImg"/>
          </p:nvPr>
        </p:nvSpPr>
        <p:spPr>
          <a:xfrm>
            <a:off x="3541713" y="944563"/>
            <a:ext cx="3609975" cy="255111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38:notes"/>
          <p:cNvSpPr txBox="1"/>
          <p:nvPr>
            <p:ph idx="1" type="body"/>
          </p:nvPr>
        </p:nvSpPr>
        <p:spPr>
          <a:xfrm>
            <a:off x="1069975" y="3636963"/>
            <a:ext cx="8553450" cy="2974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79" name="Google Shape;379;p38:notes"/>
          <p:cNvSpPr/>
          <p:nvPr>
            <p:ph idx="2" type="sldImg"/>
          </p:nvPr>
        </p:nvSpPr>
        <p:spPr>
          <a:xfrm>
            <a:off x="3541713" y="944563"/>
            <a:ext cx="3609975" cy="255111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39:notes"/>
          <p:cNvSpPr txBox="1"/>
          <p:nvPr>
            <p:ph idx="1" type="body"/>
          </p:nvPr>
        </p:nvSpPr>
        <p:spPr>
          <a:xfrm>
            <a:off x="1069975" y="3636963"/>
            <a:ext cx="8553450" cy="2974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86" name="Google Shape;386;p39:notes"/>
          <p:cNvSpPr/>
          <p:nvPr>
            <p:ph idx="2" type="sldImg"/>
          </p:nvPr>
        </p:nvSpPr>
        <p:spPr>
          <a:xfrm>
            <a:off x="3541713" y="944563"/>
            <a:ext cx="3609975" cy="255111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4:notes"/>
          <p:cNvSpPr txBox="1"/>
          <p:nvPr>
            <p:ph idx="1" type="body"/>
          </p:nvPr>
        </p:nvSpPr>
        <p:spPr>
          <a:xfrm>
            <a:off x="1069975" y="3636963"/>
            <a:ext cx="8553450" cy="2974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1" name="Google Shape;81;p4:notes"/>
          <p:cNvSpPr/>
          <p:nvPr>
            <p:ph idx="2" type="sldImg"/>
          </p:nvPr>
        </p:nvSpPr>
        <p:spPr>
          <a:xfrm>
            <a:off x="3541713" y="944563"/>
            <a:ext cx="3609975" cy="255111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40:notes"/>
          <p:cNvSpPr/>
          <p:nvPr>
            <p:ph idx="2" type="sldImg"/>
          </p:nvPr>
        </p:nvSpPr>
        <p:spPr>
          <a:xfrm>
            <a:off x="1003300" y="685800"/>
            <a:ext cx="4851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4" name="Google Shape;394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41:notes"/>
          <p:cNvSpPr txBox="1"/>
          <p:nvPr>
            <p:ph idx="1" type="body"/>
          </p:nvPr>
        </p:nvSpPr>
        <p:spPr>
          <a:xfrm>
            <a:off x="1069975" y="3636963"/>
            <a:ext cx="8553450" cy="2974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01" name="Google Shape;401;p41:notes"/>
          <p:cNvSpPr/>
          <p:nvPr>
            <p:ph idx="2" type="sldImg"/>
          </p:nvPr>
        </p:nvSpPr>
        <p:spPr>
          <a:xfrm>
            <a:off x="3541713" y="944563"/>
            <a:ext cx="3609975" cy="255111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42:notes"/>
          <p:cNvSpPr txBox="1"/>
          <p:nvPr>
            <p:ph idx="1" type="body"/>
          </p:nvPr>
        </p:nvSpPr>
        <p:spPr>
          <a:xfrm>
            <a:off x="1069975" y="3636963"/>
            <a:ext cx="8553450" cy="2974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67" name="Google Shape;467;p42:notes"/>
          <p:cNvSpPr/>
          <p:nvPr>
            <p:ph idx="2" type="sldImg"/>
          </p:nvPr>
        </p:nvSpPr>
        <p:spPr>
          <a:xfrm>
            <a:off x="3541713" y="944563"/>
            <a:ext cx="3609975" cy="255111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43:notes"/>
          <p:cNvSpPr/>
          <p:nvPr>
            <p:ph idx="2" type="sldImg"/>
          </p:nvPr>
        </p:nvSpPr>
        <p:spPr>
          <a:xfrm>
            <a:off x="3541713" y="944563"/>
            <a:ext cx="3609975" cy="255111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5" name="Google Shape;535;p43:notes"/>
          <p:cNvSpPr txBox="1"/>
          <p:nvPr>
            <p:ph idx="1" type="body"/>
          </p:nvPr>
        </p:nvSpPr>
        <p:spPr>
          <a:xfrm>
            <a:off x="1069975" y="3636963"/>
            <a:ext cx="8553450" cy="2974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36" name="Google Shape;536;p43:notes"/>
          <p:cNvSpPr txBox="1"/>
          <p:nvPr>
            <p:ph idx="12" type="sldNum"/>
          </p:nvPr>
        </p:nvSpPr>
        <p:spPr>
          <a:xfrm>
            <a:off x="6057900" y="7177088"/>
            <a:ext cx="4632325" cy="3794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44:notes"/>
          <p:cNvSpPr/>
          <p:nvPr>
            <p:ph idx="2" type="sldImg"/>
          </p:nvPr>
        </p:nvSpPr>
        <p:spPr>
          <a:xfrm>
            <a:off x="3541713" y="944563"/>
            <a:ext cx="3609975" cy="255111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6" name="Google Shape;606;p44:notes"/>
          <p:cNvSpPr txBox="1"/>
          <p:nvPr>
            <p:ph idx="1" type="body"/>
          </p:nvPr>
        </p:nvSpPr>
        <p:spPr>
          <a:xfrm>
            <a:off x="1069975" y="3636963"/>
            <a:ext cx="8553450" cy="2974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07" name="Google Shape;607;p44:notes"/>
          <p:cNvSpPr txBox="1"/>
          <p:nvPr>
            <p:ph idx="12" type="sldNum"/>
          </p:nvPr>
        </p:nvSpPr>
        <p:spPr>
          <a:xfrm>
            <a:off x="6057900" y="7177088"/>
            <a:ext cx="4632325" cy="3794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45:notes"/>
          <p:cNvSpPr/>
          <p:nvPr>
            <p:ph idx="2" type="sldImg"/>
          </p:nvPr>
        </p:nvSpPr>
        <p:spPr>
          <a:xfrm>
            <a:off x="3541713" y="944563"/>
            <a:ext cx="3609975" cy="255111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6" name="Google Shape;676;p45:notes"/>
          <p:cNvSpPr txBox="1"/>
          <p:nvPr>
            <p:ph idx="1" type="body"/>
          </p:nvPr>
        </p:nvSpPr>
        <p:spPr>
          <a:xfrm>
            <a:off x="1069975" y="3636963"/>
            <a:ext cx="8553450" cy="2974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77" name="Google Shape;677;p45:notes"/>
          <p:cNvSpPr txBox="1"/>
          <p:nvPr>
            <p:ph idx="12" type="sldNum"/>
          </p:nvPr>
        </p:nvSpPr>
        <p:spPr>
          <a:xfrm>
            <a:off x="6057900" y="7177088"/>
            <a:ext cx="4632325" cy="3794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46:notes"/>
          <p:cNvSpPr txBox="1"/>
          <p:nvPr>
            <p:ph idx="1" type="body"/>
          </p:nvPr>
        </p:nvSpPr>
        <p:spPr>
          <a:xfrm>
            <a:off x="1069975" y="3636963"/>
            <a:ext cx="8553450" cy="2974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40" name="Google Shape;740;p46:notes"/>
          <p:cNvSpPr/>
          <p:nvPr>
            <p:ph idx="2" type="sldImg"/>
          </p:nvPr>
        </p:nvSpPr>
        <p:spPr>
          <a:xfrm>
            <a:off x="3541713" y="944563"/>
            <a:ext cx="3609975" cy="255111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p47:notes"/>
          <p:cNvSpPr txBox="1"/>
          <p:nvPr>
            <p:ph idx="1" type="body"/>
          </p:nvPr>
        </p:nvSpPr>
        <p:spPr>
          <a:xfrm>
            <a:off x="1069975" y="3636963"/>
            <a:ext cx="8553450" cy="2974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03" name="Google Shape;803;p47:notes"/>
          <p:cNvSpPr/>
          <p:nvPr>
            <p:ph idx="2" type="sldImg"/>
          </p:nvPr>
        </p:nvSpPr>
        <p:spPr>
          <a:xfrm>
            <a:off x="3541713" y="944563"/>
            <a:ext cx="3609975" cy="255111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8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48:notes"/>
          <p:cNvSpPr txBox="1"/>
          <p:nvPr>
            <p:ph idx="1" type="body"/>
          </p:nvPr>
        </p:nvSpPr>
        <p:spPr>
          <a:xfrm>
            <a:off x="1069975" y="3636963"/>
            <a:ext cx="8553450" cy="2974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70" name="Google Shape;870;p48:notes"/>
          <p:cNvSpPr/>
          <p:nvPr>
            <p:ph idx="2" type="sldImg"/>
          </p:nvPr>
        </p:nvSpPr>
        <p:spPr>
          <a:xfrm>
            <a:off x="3541713" y="944563"/>
            <a:ext cx="3609975" cy="255111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3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Google Shape;934;p49:notes"/>
          <p:cNvSpPr/>
          <p:nvPr>
            <p:ph idx="2" type="sldImg"/>
          </p:nvPr>
        </p:nvSpPr>
        <p:spPr>
          <a:xfrm>
            <a:off x="3541713" y="944563"/>
            <a:ext cx="3609975" cy="255111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35" name="Google Shape;935;p49:notes"/>
          <p:cNvSpPr txBox="1"/>
          <p:nvPr>
            <p:ph idx="1" type="body"/>
          </p:nvPr>
        </p:nvSpPr>
        <p:spPr>
          <a:xfrm>
            <a:off x="1069975" y="3636963"/>
            <a:ext cx="8553450" cy="2974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36" name="Google Shape;936;p49:notes"/>
          <p:cNvSpPr txBox="1"/>
          <p:nvPr>
            <p:ph idx="12" type="sldNum"/>
          </p:nvPr>
        </p:nvSpPr>
        <p:spPr>
          <a:xfrm>
            <a:off x="6057900" y="7177088"/>
            <a:ext cx="4632325" cy="3794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5:notes"/>
          <p:cNvSpPr txBox="1"/>
          <p:nvPr>
            <p:ph idx="1" type="body"/>
          </p:nvPr>
        </p:nvSpPr>
        <p:spPr>
          <a:xfrm>
            <a:off x="1069975" y="3636963"/>
            <a:ext cx="8553450" cy="2974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8" name="Google Shape;88;p5:notes"/>
          <p:cNvSpPr/>
          <p:nvPr>
            <p:ph idx="2" type="sldImg"/>
          </p:nvPr>
        </p:nvSpPr>
        <p:spPr>
          <a:xfrm>
            <a:off x="3541713" y="944563"/>
            <a:ext cx="3609975" cy="255111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50:notes"/>
          <p:cNvSpPr txBox="1"/>
          <p:nvPr>
            <p:ph idx="1" type="body"/>
          </p:nvPr>
        </p:nvSpPr>
        <p:spPr>
          <a:xfrm>
            <a:off x="1069975" y="3636963"/>
            <a:ext cx="8553450" cy="2974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47" name="Google Shape;947;p50:notes"/>
          <p:cNvSpPr/>
          <p:nvPr>
            <p:ph idx="2" type="sldImg"/>
          </p:nvPr>
        </p:nvSpPr>
        <p:spPr>
          <a:xfrm>
            <a:off x="3541713" y="944563"/>
            <a:ext cx="3609975" cy="255111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3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p51:notes"/>
          <p:cNvSpPr txBox="1"/>
          <p:nvPr>
            <p:ph idx="1" type="body"/>
          </p:nvPr>
        </p:nvSpPr>
        <p:spPr>
          <a:xfrm>
            <a:off x="1069975" y="3636963"/>
            <a:ext cx="8553450" cy="2974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55" name="Google Shape;955;p51:notes"/>
          <p:cNvSpPr/>
          <p:nvPr>
            <p:ph idx="2" type="sldImg"/>
          </p:nvPr>
        </p:nvSpPr>
        <p:spPr>
          <a:xfrm>
            <a:off x="3541713" y="944563"/>
            <a:ext cx="3609975" cy="255111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5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p52:notes"/>
          <p:cNvSpPr txBox="1"/>
          <p:nvPr>
            <p:ph idx="1" type="body"/>
          </p:nvPr>
        </p:nvSpPr>
        <p:spPr>
          <a:xfrm>
            <a:off x="1069975" y="3636963"/>
            <a:ext cx="8553450" cy="2974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67" name="Google Shape;967;p52:notes"/>
          <p:cNvSpPr/>
          <p:nvPr>
            <p:ph idx="2" type="sldImg"/>
          </p:nvPr>
        </p:nvSpPr>
        <p:spPr>
          <a:xfrm>
            <a:off x="3541713" y="944563"/>
            <a:ext cx="3609975" cy="255111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4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p53:notes"/>
          <p:cNvSpPr txBox="1"/>
          <p:nvPr>
            <p:ph idx="1" type="body"/>
          </p:nvPr>
        </p:nvSpPr>
        <p:spPr>
          <a:xfrm>
            <a:off x="1069975" y="3636963"/>
            <a:ext cx="8553450" cy="2974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76" name="Google Shape;976;p53:notes"/>
          <p:cNvSpPr/>
          <p:nvPr>
            <p:ph idx="2" type="sldImg"/>
          </p:nvPr>
        </p:nvSpPr>
        <p:spPr>
          <a:xfrm>
            <a:off x="3541713" y="944563"/>
            <a:ext cx="3609975" cy="255111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3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p54:notes"/>
          <p:cNvSpPr txBox="1"/>
          <p:nvPr>
            <p:ph idx="1" type="body"/>
          </p:nvPr>
        </p:nvSpPr>
        <p:spPr>
          <a:xfrm>
            <a:off x="1069975" y="3636963"/>
            <a:ext cx="8553450" cy="2974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85" name="Google Shape;985;p54:notes"/>
          <p:cNvSpPr/>
          <p:nvPr>
            <p:ph idx="2" type="sldImg"/>
          </p:nvPr>
        </p:nvSpPr>
        <p:spPr>
          <a:xfrm>
            <a:off x="3541713" y="944563"/>
            <a:ext cx="3609975" cy="255111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2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" name="Google Shape;993;p55:notes"/>
          <p:cNvSpPr txBox="1"/>
          <p:nvPr>
            <p:ph idx="1" type="body"/>
          </p:nvPr>
        </p:nvSpPr>
        <p:spPr>
          <a:xfrm>
            <a:off x="1069975" y="3636963"/>
            <a:ext cx="8553450" cy="2974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94" name="Google Shape;994;p55:notes"/>
          <p:cNvSpPr/>
          <p:nvPr>
            <p:ph idx="2" type="sldImg"/>
          </p:nvPr>
        </p:nvSpPr>
        <p:spPr>
          <a:xfrm>
            <a:off x="3541713" y="944563"/>
            <a:ext cx="3609975" cy="255111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56:notes"/>
          <p:cNvSpPr txBox="1"/>
          <p:nvPr>
            <p:ph idx="1" type="body"/>
          </p:nvPr>
        </p:nvSpPr>
        <p:spPr>
          <a:xfrm>
            <a:off x="1069975" y="3636963"/>
            <a:ext cx="8553450" cy="2974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01" name="Google Shape;1001;p56:notes"/>
          <p:cNvSpPr/>
          <p:nvPr>
            <p:ph idx="2" type="sldImg"/>
          </p:nvPr>
        </p:nvSpPr>
        <p:spPr>
          <a:xfrm>
            <a:off x="3541713" y="944563"/>
            <a:ext cx="3609975" cy="255111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5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Google Shape;1016;p57:notes"/>
          <p:cNvSpPr txBox="1"/>
          <p:nvPr>
            <p:ph idx="1" type="body"/>
          </p:nvPr>
        </p:nvSpPr>
        <p:spPr>
          <a:xfrm>
            <a:off x="1069975" y="3636963"/>
            <a:ext cx="8553450" cy="2974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17" name="Google Shape;1017;p57:notes"/>
          <p:cNvSpPr/>
          <p:nvPr>
            <p:ph idx="2" type="sldImg"/>
          </p:nvPr>
        </p:nvSpPr>
        <p:spPr>
          <a:xfrm>
            <a:off x="3541713" y="944563"/>
            <a:ext cx="3609975" cy="255111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2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Google Shape;1023;p58:notes"/>
          <p:cNvSpPr txBox="1"/>
          <p:nvPr>
            <p:ph idx="1" type="body"/>
          </p:nvPr>
        </p:nvSpPr>
        <p:spPr>
          <a:xfrm>
            <a:off x="1069975" y="3636963"/>
            <a:ext cx="8553450" cy="2974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24" name="Google Shape;1024;p58:notes"/>
          <p:cNvSpPr/>
          <p:nvPr>
            <p:ph idx="2" type="sldImg"/>
          </p:nvPr>
        </p:nvSpPr>
        <p:spPr>
          <a:xfrm>
            <a:off x="3541713" y="944563"/>
            <a:ext cx="3609975" cy="255111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8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Google Shape;1029;p59:notes"/>
          <p:cNvSpPr txBox="1"/>
          <p:nvPr>
            <p:ph idx="1" type="body"/>
          </p:nvPr>
        </p:nvSpPr>
        <p:spPr>
          <a:xfrm>
            <a:off x="1069975" y="3636963"/>
            <a:ext cx="8553450" cy="2974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30" name="Google Shape;1030;p59:notes"/>
          <p:cNvSpPr/>
          <p:nvPr>
            <p:ph idx="2" type="sldImg"/>
          </p:nvPr>
        </p:nvSpPr>
        <p:spPr>
          <a:xfrm>
            <a:off x="3541713" y="944563"/>
            <a:ext cx="3609975" cy="255111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6:notes"/>
          <p:cNvSpPr txBox="1"/>
          <p:nvPr>
            <p:ph idx="1" type="body"/>
          </p:nvPr>
        </p:nvSpPr>
        <p:spPr>
          <a:xfrm>
            <a:off x="1069975" y="3636963"/>
            <a:ext cx="8553450" cy="2974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6" name="Google Shape;96;p6:notes"/>
          <p:cNvSpPr/>
          <p:nvPr>
            <p:ph idx="2" type="sldImg"/>
          </p:nvPr>
        </p:nvSpPr>
        <p:spPr>
          <a:xfrm>
            <a:off x="3541713" y="944563"/>
            <a:ext cx="3609975" cy="255111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8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Google Shape;1039;p60:notes"/>
          <p:cNvSpPr txBox="1"/>
          <p:nvPr>
            <p:ph idx="1" type="body"/>
          </p:nvPr>
        </p:nvSpPr>
        <p:spPr>
          <a:xfrm>
            <a:off x="1069975" y="3636963"/>
            <a:ext cx="8553450" cy="2974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40" name="Google Shape;1040;p60:notes"/>
          <p:cNvSpPr/>
          <p:nvPr>
            <p:ph idx="2" type="sldImg"/>
          </p:nvPr>
        </p:nvSpPr>
        <p:spPr>
          <a:xfrm>
            <a:off x="3541713" y="944563"/>
            <a:ext cx="3609975" cy="255111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6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Google Shape;1047;p61:notes"/>
          <p:cNvSpPr txBox="1"/>
          <p:nvPr>
            <p:ph idx="1" type="body"/>
          </p:nvPr>
        </p:nvSpPr>
        <p:spPr>
          <a:xfrm>
            <a:off x="1069975" y="3636963"/>
            <a:ext cx="8553450" cy="2974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48" name="Google Shape;1048;p61:notes"/>
          <p:cNvSpPr/>
          <p:nvPr>
            <p:ph idx="2" type="sldImg"/>
          </p:nvPr>
        </p:nvSpPr>
        <p:spPr>
          <a:xfrm>
            <a:off x="3541713" y="944563"/>
            <a:ext cx="3609975" cy="255111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3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p62:notes"/>
          <p:cNvSpPr txBox="1"/>
          <p:nvPr>
            <p:ph idx="1" type="body"/>
          </p:nvPr>
        </p:nvSpPr>
        <p:spPr>
          <a:xfrm>
            <a:off x="1069975" y="3636963"/>
            <a:ext cx="8553450" cy="2974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55" name="Google Shape;1055;p62:notes"/>
          <p:cNvSpPr/>
          <p:nvPr>
            <p:ph idx="2" type="sldImg"/>
          </p:nvPr>
        </p:nvSpPr>
        <p:spPr>
          <a:xfrm>
            <a:off x="3541713" y="944563"/>
            <a:ext cx="3609975" cy="255111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p63:notes"/>
          <p:cNvSpPr txBox="1"/>
          <p:nvPr>
            <p:ph idx="1" type="body"/>
          </p:nvPr>
        </p:nvSpPr>
        <p:spPr>
          <a:xfrm>
            <a:off x="1069975" y="3636963"/>
            <a:ext cx="8553450" cy="2974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63" name="Google Shape;1063;p63:notes"/>
          <p:cNvSpPr/>
          <p:nvPr>
            <p:ph idx="2" type="sldImg"/>
          </p:nvPr>
        </p:nvSpPr>
        <p:spPr>
          <a:xfrm>
            <a:off x="3541713" y="944563"/>
            <a:ext cx="3609975" cy="255111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8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p64:notes"/>
          <p:cNvSpPr txBox="1"/>
          <p:nvPr>
            <p:ph idx="1" type="body"/>
          </p:nvPr>
        </p:nvSpPr>
        <p:spPr>
          <a:xfrm>
            <a:off x="1069975" y="3636963"/>
            <a:ext cx="8553450" cy="2974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70" name="Google Shape;1070;p64:notes"/>
          <p:cNvSpPr/>
          <p:nvPr>
            <p:ph idx="2" type="sldImg"/>
          </p:nvPr>
        </p:nvSpPr>
        <p:spPr>
          <a:xfrm>
            <a:off x="3541713" y="944563"/>
            <a:ext cx="3609975" cy="255111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5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Google Shape;1076;p65:notes"/>
          <p:cNvSpPr txBox="1"/>
          <p:nvPr>
            <p:ph idx="1" type="body"/>
          </p:nvPr>
        </p:nvSpPr>
        <p:spPr>
          <a:xfrm>
            <a:off x="1069975" y="3636963"/>
            <a:ext cx="8553450" cy="2974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77" name="Google Shape;1077;p65:notes"/>
          <p:cNvSpPr/>
          <p:nvPr>
            <p:ph idx="2" type="sldImg"/>
          </p:nvPr>
        </p:nvSpPr>
        <p:spPr>
          <a:xfrm>
            <a:off x="3541713" y="944563"/>
            <a:ext cx="3609975" cy="255111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2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Google Shape;1083;p66:notes"/>
          <p:cNvSpPr txBox="1"/>
          <p:nvPr>
            <p:ph idx="1" type="body"/>
          </p:nvPr>
        </p:nvSpPr>
        <p:spPr>
          <a:xfrm>
            <a:off x="1069975" y="3636963"/>
            <a:ext cx="8553450" cy="2974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84" name="Google Shape;1084;p66:notes"/>
          <p:cNvSpPr/>
          <p:nvPr>
            <p:ph idx="2" type="sldImg"/>
          </p:nvPr>
        </p:nvSpPr>
        <p:spPr>
          <a:xfrm>
            <a:off x="3541713" y="944563"/>
            <a:ext cx="3609975" cy="255111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67:notes"/>
          <p:cNvSpPr/>
          <p:nvPr>
            <p:ph idx="2" type="sldImg"/>
          </p:nvPr>
        </p:nvSpPr>
        <p:spPr>
          <a:xfrm>
            <a:off x="1003300" y="685800"/>
            <a:ext cx="4851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91" name="Google Shape;1091;p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6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" name="Google Shape;1097;p68:notes"/>
          <p:cNvSpPr txBox="1"/>
          <p:nvPr>
            <p:ph idx="1" type="body"/>
          </p:nvPr>
        </p:nvSpPr>
        <p:spPr>
          <a:xfrm>
            <a:off x="1069975" y="3636963"/>
            <a:ext cx="8553450" cy="2974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98" name="Google Shape;1098;p68:notes"/>
          <p:cNvSpPr/>
          <p:nvPr>
            <p:ph idx="2" type="sldImg"/>
          </p:nvPr>
        </p:nvSpPr>
        <p:spPr>
          <a:xfrm>
            <a:off x="3541713" y="944563"/>
            <a:ext cx="3609975" cy="255111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3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p69:notes"/>
          <p:cNvSpPr txBox="1"/>
          <p:nvPr>
            <p:ph idx="1" type="body"/>
          </p:nvPr>
        </p:nvSpPr>
        <p:spPr>
          <a:xfrm>
            <a:off x="1069975" y="3636963"/>
            <a:ext cx="8553450" cy="2974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05" name="Google Shape;1105;p69:notes"/>
          <p:cNvSpPr/>
          <p:nvPr>
            <p:ph idx="2" type="sldImg"/>
          </p:nvPr>
        </p:nvSpPr>
        <p:spPr>
          <a:xfrm>
            <a:off x="3541713" y="944563"/>
            <a:ext cx="3609975" cy="255111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7:notes"/>
          <p:cNvSpPr txBox="1"/>
          <p:nvPr>
            <p:ph idx="1" type="body"/>
          </p:nvPr>
        </p:nvSpPr>
        <p:spPr>
          <a:xfrm>
            <a:off x="1069975" y="3636963"/>
            <a:ext cx="8553450" cy="2974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3" name="Google Shape;103;p7:notes"/>
          <p:cNvSpPr/>
          <p:nvPr>
            <p:ph idx="2" type="sldImg"/>
          </p:nvPr>
        </p:nvSpPr>
        <p:spPr>
          <a:xfrm>
            <a:off x="3541713" y="944563"/>
            <a:ext cx="3609975" cy="255111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2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Google Shape;1113;p70:notes"/>
          <p:cNvSpPr txBox="1"/>
          <p:nvPr>
            <p:ph idx="1" type="body"/>
          </p:nvPr>
        </p:nvSpPr>
        <p:spPr>
          <a:xfrm>
            <a:off x="1069975" y="3636963"/>
            <a:ext cx="8553450" cy="2974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14" name="Google Shape;1114;p70:notes"/>
          <p:cNvSpPr/>
          <p:nvPr>
            <p:ph idx="2" type="sldImg"/>
          </p:nvPr>
        </p:nvSpPr>
        <p:spPr>
          <a:xfrm>
            <a:off x="3541713" y="944563"/>
            <a:ext cx="3609975" cy="255111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9" name="Shape 1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0" name="Google Shape;1120;p71:notes"/>
          <p:cNvSpPr txBox="1"/>
          <p:nvPr>
            <p:ph idx="1" type="body"/>
          </p:nvPr>
        </p:nvSpPr>
        <p:spPr>
          <a:xfrm>
            <a:off x="1069975" y="3636963"/>
            <a:ext cx="8553450" cy="2974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21" name="Google Shape;1121;p71:notes"/>
          <p:cNvSpPr/>
          <p:nvPr>
            <p:ph idx="2" type="sldImg"/>
          </p:nvPr>
        </p:nvSpPr>
        <p:spPr>
          <a:xfrm>
            <a:off x="3541713" y="944563"/>
            <a:ext cx="3609975" cy="255111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6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" name="Google Shape;1127;p72:notes"/>
          <p:cNvSpPr txBox="1"/>
          <p:nvPr>
            <p:ph idx="1" type="body"/>
          </p:nvPr>
        </p:nvSpPr>
        <p:spPr>
          <a:xfrm>
            <a:off x="1069975" y="3636963"/>
            <a:ext cx="8553450" cy="2974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28" name="Google Shape;1128;p72:notes"/>
          <p:cNvSpPr/>
          <p:nvPr>
            <p:ph idx="2" type="sldImg"/>
          </p:nvPr>
        </p:nvSpPr>
        <p:spPr>
          <a:xfrm>
            <a:off x="3541713" y="944563"/>
            <a:ext cx="3609975" cy="255111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3" name="Shape 1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Google Shape;1134;p73:notes"/>
          <p:cNvSpPr txBox="1"/>
          <p:nvPr>
            <p:ph idx="1" type="body"/>
          </p:nvPr>
        </p:nvSpPr>
        <p:spPr>
          <a:xfrm>
            <a:off x="1069975" y="3636963"/>
            <a:ext cx="8553450" cy="2974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35" name="Google Shape;1135;p73:notes"/>
          <p:cNvSpPr/>
          <p:nvPr>
            <p:ph idx="2" type="sldImg"/>
          </p:nvPr>
        </p:nvSpPr>
        <p:spPr>
          <a:xfrm>
            <a:off x="3541713" y="944563"/>
            <a:ext cx="3609975" cy="255111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0" name="Shape 1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1" name="Google Shape;1141;p74:notes"/>
          <p:cNvSpPr txBox="1"/>
          <p:nvPr>
            <p:ph idx="1" type="body"/>
          </p:nvPr>
        </p:nvSpPr>
        <p:spPr>
          <a:xfrm>
            <a:off x="1069975" y="3636963"/>
            <a:ext cx="8553450" cy="2974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42" name="Google Shape;1142;p74:notes"/>
          <p:cNvSpPr/>
          <p:nvPr>
            <p:ph idx="2" type="sldImg"/>
          </p:nvPr>
        </p:nvSpPr>
        <p:spPr>
          <a:xfrm>
            <a:off x="3541713" y="944563"/>
            <a:ext cx="3609975" cy="255111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7" name="Shape 1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8" name="Google Shape;1148;p75:notes"/>
          <p:cNvSpPr txBox="1"/>
          <p:nvPr>
            <p:ph idx="1" type="body"/>
          </p:nvPr>
        </p:nvSpPr>
        <p:spPr>
          <a:xfrm>
            <a:off x="1069975" y="3636963"/>
            <a:ext cx="8553450" cy="2974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49" name="Google Shape;1149;p75:notes"/>
          <p:cNvSpPr/>
          <p:nvPr>
            <p:ph idx="2" type="sldImg"/>
          </p:nvPr>
        </p:nvSpPr>
        <p:spPr>
          <a:xfrm>
            <a:off x="3541713" y="944563"/>
            <a:ext cx="3609975" cy="255111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4" name="Shape 1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5" name="Google Shape;1155;p76:notes"/>
          <p:cNvSpPr/>
          <p:nvPr>
            <p:ph idx="2" type="sldImg"/>
          </p:nvPr>
        </p:nvSpPr>
        <p:spPr>
          <a:xfrm>
            <a:off x="3541713" y="944563"/>
            <a:ext cx="3609975" cy="255111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56" name="Google Shape;1156;p76:notes"/>
          <p:cNvSpPr txBox="1"/>
          <p:nvPr>
            <p:ph idx="1" type="body"/>
          </p:nvPr>
        </p:nvSpPr>
        <p:spPr>
          <a:xfrm>
            <a:off x="1069975" y="3636963"/>
            <a:ext cx="8553450" cy="2974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57" name="Google Shape;1157;p76:notes"/>
          <p:cNvSpPr txBox="1"/>
          <p:nvPr>
            <p:ph idx="12" type="sldNum"/>
          </p:nvPr>
        </p:nvSpPr>
        <p:spPr>
          <a:xfrm>
            <a:off x="6057900" y="7177088"/>
            <a:ext cx="4632325" cy="3794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2" name="Shape 1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3" name="Google Shape;1163;p77:notes"/>
          <p:cNvSpPr txBox="1"/>
          <p:nvPr>
            <p:ph idx="1" type="body"/>
          </p:nvPr>
        </p:nvSpPr>
        <p:spPr>
          <a:xfrm>
            <a:off x="1069975" y="3636963"/>
            <a:ext cx="8553450" cy="2974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64" name="Google Shape;1164;p77:notes"/>
          <p:cNvSpPr/>
          <p:nvPr>
            <p:ph idx="2" type="sldImg"/>
          </p:nvPr>
        </p:nvSpPr>
        <p:spPr>
          <a:xfrm>
            <a:off x="3541713" y="944563"/>
            <a:ext cx="3609975" cy="255111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78:notes"/>
          <p:cNvSpPr txBox="1"/>
          <p:nvPr>
            <p:ph idx="1" type="body"/>
          </p:nvPr>
        </p:nvSpPr>
        <p:spPr>
          <a:xfrm>
            <a:off x="1069975" y="3636963"/>
            <a:ext cx="8553450" cy="2974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72" name="Google Shape;1172;p78:notes"/>
          <p:cNvSpPr/>
          <p:nvPr>
            <p:ph idx="2" type="sldImg"/>
          </p:nvPr>
        </p:nvSpPr>
        <p:spPr>
          <a:xfrm>
            <a:off x="3541713" y="944563"/>
            <a:ext cx="3609975" cy="255111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79:notes"/>
          <p:cNvSpPr txBox="1"/>
          <p:nvPr>
            <p:ph idx="1" type="body"/>
          </p:nvPr>
        </p:nvSpPr>
        <p:spPr>
          <a:xfrm>
            <a:off x="1069975" y="3636963"/>
            <a:ext cx="8553450" cy="2974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79" name="Google Shape;1179;p79:notes"/>
          <p:cNvSpPr/>
          <p:nvPr>
            <p:ph idx="2" type="sldImg"/>
          </p:nvPr>
        </p:nvSpPr>
        <p:spPr>
          <a:xfrm>
            <a:off x="3541713" y="944563"/>
            <a:ext cx="3609975" cy="255111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8:notes"/>
          <p:cNvSpPr txBox="1"/>
          <p:nvPr>
            <p:ph idx="1" type="body"/>
          </p:nvPr>
        </p:nvSpPr>
        <p:spPr>
          <a:xfrm>
            <a:off x="1069975" y="3636963"/>
            <a:ext cx="8553450" cy="2974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9" name="Google Shape;109;p8:notes"/>
          <p:cNvSpPr/>
          <p:nvPr>
            <p:ph idx="2" type="sldImg"/>
          </p:nvPr>
        </p:nvSpPr>
        <p:spPr>
          <a:xfrm>
            <a:off x="3541713" y="944563"/>
            <a:ext cx="3609975" cy="255111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4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5" name="Google Shape;1185;p80:notes"/>
          <p:cNvSpPr txBox="1"/>
          <p:nvPr>
            <p:ph idx="1" type="body"/>
          </p:nvPr>
        </p:nvSpPr>
        <p:spPr>
          <a:xfrm>
            <a:off x="1069975" y="3636963"/>
            <a:ext cx="8553450" cy="2974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86" name="Google Shape;1186;p80:notes"/>
          <p:cNvSpPr/>
          <p:nvPr>
            <p:ph idx="2" type="sldImg"/>
          </p:nvPr>
        </p:nvSpPr>
        <p:spPr>
          <a:xfrm>
            <a:off x="3541713" y="944563"/>
            <a:ext cx="3609975" cy="255111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81:notes"/>
          <p:cNvSpPr txBox="1"/>
          <p:nvPr>
            <p:ph idx="1" type="body"/>
          </p:nvPr>
        </p:nvSpPr>
        <p:spPr>
          <a:xfrm>
            <a:off x="1069975" y="3636963"/>
            <a:ext cx="8553450" cy="2974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93" name="Google Shape;1193;p81:notes"/>
          <p:cNvSpPr/>
          <p:nvPr>
            <p:ph idx="2" type="sldImg"/>
          </p:nvPr>
        </p:nvSpPr>
        <p:spPr>
          <a:xfrm>
            <a:off x="3541713" y="944563"/>
            <a:ext cx="3609975" cy="255111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8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" name="Google Shape;1199;p82:notes"/>
          <p:cNvSpPr txBox="1"/>
          <p:nvPr>
            <p:ph idx="1" type="body"/>
          </p:nvPr>
        </p:nvSpPr>
        <p:spPr>
          <a:xfrm>
            <a:off x="1069975" y="3636963"/>
            <a:ext cx="8553450" cy="2974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00" name="Google Shape;1200;p82:notes"/>
          <p:cNvSpPr/>
          <p:nvPr>
            <p:ph idx="2" type="sldImg"/>
          </p:nvPr>
        </p:nvSpPr>
        <p:spPr>
          <a:xfrm>
            <a:off x="3541713" y="944563"/>
            <a:ext cx="3609975" cy="255111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83:notes"/>
          <p:cNvSpPr txBox="1"/>
          <p:nvPr>
            <p:ph idx="1" type="body"/>
          </p:nvPr>
        </p:nvSpPr>
        <p:spPr>
          <a:xfrm>
            <a:off x="1069975" y="3636963"/>
            <a:ext cx="8553450" cy="2974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07" name="Google Shape;1207;p83:notes"/>
          <p:cNvSpPr/>
          <p:nvPr>
            <p:ph idx="2" type="sldImg"/>
          </p:nvPr>
        </p:nvSpPr>
        <p:spPr>
          <a:xfrm>
            <a:off x="3541713" y="944563"/>
            <a:ext cx="3609975" cy="255111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84:notes"/>
          <p:cNvSpPr txBox="1"/>
          <p:nvPr>
            <p:ph idx="1" type="body"/>
          </p:nvPr>
        </p:nvSpPr>
        <p:spPr>
          <a:xfrm>
            <a:off x="1069975" y="3636963"/>
            <a:ext cx="8553450" cy="2974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14" name="Google Shape;1214;p84:notes"/>
          <p:cNvSpPr/>
          <p:nvPr>
            <p:ph idx="2" type="sldImg"/>
          </p:nvPr>
        </p:nvSpPr>
        <p:spPr>
          <a:xfrm>
            <a:off x="3541713" y="944563"/>
            <a:ext cx="3609975" cy="255111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85:notes"/>
          <p:cNvSpPr txBox="1"/>
          <p:nvPr>
            <p:ph idx="1" type="body"/>
          </p:nvPr>
        </p:nvSpPr>
        <p:spPr>
          <a:xfrm>
            <a:off x="1069975" y="3636963"/>
            <a:ext cx="8553450" cy="2974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21" name="Google Shape;1221;p85:notes"/>
          <p:cNvSpPr/>
          <p:nvPr>
            <p:ph idx="2" type="sldImg"/>
          </p:nvPr>
        </p:nvSpPr>
        <p:spPr>
          <a:xfrm>
            <a:off x="3541713" y="944563"/>
            <a:ext cx="3609975" cy="255111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6" name="Shape 1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7" name="Google Shape;1227;p86:notes"/>
          <p:cNvSpPr txBox="1"/>
          <p:nvPr>
            <p:ph idx="1" type="body"/>
          </p:nvPr>
        </p:nvSpPr>
        <p:spPr>
          <a:xfrm>
            <a:off x="1069975" y="3636963"/>
            <a:ext cx="8553450" cy="2974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28" name="Google Shape;1228;p86:notes"/>
          <p:cNvSpPr/>
          <p:nvPr>
            <p:ph idx="2" type="sldImg"/>
          </p:nvPr>
        </p:nvSpPr>
        <p:spPr>
          <a:xfrm>
            <a:off x="3541713" y="944563"/>
            <a:ext cx="3609975" cy="255111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3" name="Shape 1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4" name="Google Shape;1234;p87:notes"/>
          <p:cNvSpPr txBox="1"/>
          <p:nvPr>
            <p:ph idx="1" type="body"/>
          </p:nvPr>
        </p:nvSpPr>
        <p:spPr>
          <a:xfrm>
            <a:off x="1069975" y="3636963"/>
            <a:ext cx="8553450" cy="2974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35" name="Google Shape;1235;p87:notes"/>
          <p:cNvSpPr/>
          <p:nvPr>
            <p:ph idx="2" type="sldImg"/>
          </p:nvPr>
        </p:nvSpPr>
        <p:spPr>
          <a:xfrm>
            <a:off x="3541713" y="944563"/>
            <a:ext cx="3609975" cy="255111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0" name="Shape 1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1" name="Google Shape;1241;p88:notes"/>
          <p:cNvSpPr txBox="1"/>
          <p:nvPr>
            <p:ph idx="1" type="body"/>
          </p:nvPr>
        </p:nvSpPr>
        <p:spPr>
          <a:xfrm>
            <a:off x="1069975" y="3636963"/>
            <a:ext cx="8553450" cy="2974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42" name="Google Shape;1242;p88:notes"/>
          <p:cNvSpPr/>
          <p:nvPr>
            <p:ph idx="2" type="sldImg"/>
          </p:nvPr>
        </p:nvSpPr>
        <p:spPr>
          <a:xfrm>
            <a:off x="3541713" y="944563"/>
            <a:ext cx="3609975" cy="255111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7" name="Shape 1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8" name="Google Shape;1248;p89:notes"/>
          <p:cNvSpPr txBox="1"/>
          <p:nvPr>
            <p:ph idx="1" type="body"/>
          </p:nvPr>
        </p:nvSpPr>
        <p:spPr>
          <a:xfrm>
            <a:off x="1069975" y="3636963"/>
            <a:ext cx="8553450" cy="2974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49" name="Google Shape;1249;p89:notes"/>
          <p:cNvSpPr/>
          <p:nvPr>
            <p:ph idx="2" type="sldImg"/>
          </p:nvPr>
        </p:nvSpPr>
        <p:spPr>
          <a:xfrm>
            <a:off x="3541713" y="944563"/>
            <a:ext cx="3609975" cy="255111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9:notes"/>
          <p:cNvSpPr txBox="1"/>
          <p:nvPr>
            <p:ph idx="1" type="body"/>
          </p:nvPr>
        </p:nvSpPr>
        <p:spPr>
          <a:xfrm>
            <a:off x="1069975" y="3636963"/>
            <a:ext cx="8553450" cy="2974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5" name="Google Shape;115;p9:notes"/>
          <p:cNvSpPr/>
          <p:nvPr>
            <p:ph idx="2" type="sldImg"/>
          </p:nvPr>
        </p:nvSpPr>
        <p:spPr>
          <a:xfrm>
            <a:off x="3541713" y="944563"/>
            <a:ext cx="3609975" cy="255111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4" name="Shape 1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5" name="Google Shape;1255;p90:notes"/>
          <p:cNvSpPr txBox="1"/>
          <p:nvPr>
            <p:ph idx="1" type="body"/>
          </p:nvPr>
        </p:nvSpPr>
        <p:spPr>
          <a:xfrm>
            <a:off x="1069975" y="3636963"/>
            <a:ext cx="8553450" cy="2974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56" name="Google Shape;1256;p90:notes"/>
          <p:cNvSpPr/>
          <p:nvPr>
            <p:ph idx="2" type="sldImg"/>
          </p:nvPr>
        </p:nvSpPr>
        <p:spPr>
          <a:xfrm>
            <a:off x="3541713" y="944563"/>
            <a:ext cx="3609975" cy="255111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91:notes"/>
          <p:cNvSpPr txBox="1"/>
          <p:nvPr>
            <p:ph idx="1" type="body"/>
          </p:nvPr>
        </p:nvSpPr>
        <p:spPr>
          <a:xfrm>
            <a:off x="1069975" y="3636963"/>
            <a:ext cx="8553450" cy="2974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63" name="Google Shape;1263;p91:notes"/>
          <p:cNvSpPr/>
          <p:nvPr>
            <p:ph idx="2" type="sldImg"/>
          </p:nvPr>
        </p:nvSpPr>
        <p:spPr>
          <a:xfrm>
            <a:off x="3541713" y="944563"/>
            <a:ext cx="3609975" cy="255111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92:notes"/>
          <p:cNvSpPr txBox="1"/>
          <p:nvPr>
            <p:ph idx="1" type="body"/>
          </p:nvPr>
        </p:nvSpPr>
        <p:spPr>
          <a:xfrm>
            <a:off x="1069975" y="3636963"/>
            <a:ext cx="8553450" cy="2974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70" name="Google Shape;1270;p92:notes"/>
          <p:cNvSpPr/>
          <p:nvPr>
            <p:ph idx="2" type="sldImg"/>
          </p:nvPr>
        </p:nvSpPr>
        <p:spPr>
          <a:xfrm>
            <a:off x="3541713" y="944563"/>
            <a:ext cx="3609975" cy="255111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5" name="Shape 1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6" name="Google Shape;1276;p93:notes"/>
          <p:cNvSpPr txBox="1"/>
          <p:nvPr>
            <p:ph idx="1" type="body"/>
          </p:nvPr>
        </p:nvSpPr>
        <p:spPr>
          <a:xfrm>
            <a:off x="1069975" y="3636963"/>
            <a:ext cx="8553450" cy="2974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77" name="Google Shape;1277;p93:notes"/>
          <p:cNvSpPr/>
          <p:nvPr>
            <p:ph idx="2" type="sldImg"/>
          </p:nvPr>
        </p:nvSpPr>
        <p:spPr>
          <a:xfrm>
            <a:off x="3541713" y="944563"/>
            <a:ext cx="3609975" cy="255111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2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p94:notes"/>
          <p:cNvSpPr txBox="1"/>
          <p:nvPr>
            <p:ph idx="1" type="body"/>
          </p:nvPr>
        </p:nvSpPr>
        <p:spPr>
          <a:xfrm>
            <a:off x="1069975" y="3636963"/>
            <a:ext cx="8553450" cy="2974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84" name="Google Shape;1284;p94:notes"/>
          <p:cNvSpPr/>
          <p:nvPr>
            <p:ph idx="2" type="sldImg"/>
          </p:nvPr>
        </p:nvSpPr>
        <p:spPr>
          <a:xfrm>
            <a:off x="3541713" y="944563"/>
            <a:ext cx="3609975" cy="255111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9" name="Shape 1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" name="Google Shape;1290;p95:notes"/>
          <p:cNvSpPr txBox="1"/>
          <p:nvPr>
            <p:ph idx="1" type="body"/>
          </p:nvPr>
        </p:nvSpPr>
        <p:spPr>
          <a:xfrm>
            <a:off x="1069975" y="3636963"/>
            <a:ext cx="8553450" cy="2974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91" name="Google Shape;1291;p95:notes"/>
          <p:cNvSpPr/>
          <p:nvPr>
            <p:ph idx="2" type="sldImg"/>
          </p:nvPr>
        </p:nvSpPr>
        <p:spPr>
          <a:xfrm>
            <a:off x="3541713" y="944563"/>
            <a:ext cx="3609975" cy="255111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6" name="Shape 1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7" name="Google Shape;1297;p96:notes"/>
          <p:cNvSpPr txBox="1"/>
          <p:nvPr>
            <p:ph idx="1" type="body"/>
          </p:nvPr>
        </p:nvSpPr>
        <p:spPr>
          <a:xfrm>
            <a:off x="1069975" y="3636963"/>
            <a:ext cx="8553450" cy="2974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98" name="Google Shape;1298;p96:notes"/>
          <p:cNvSpPr/>
          <p:nvPr>
            <p:ph idx="2" type="sldImg"/>
          </p:nvPr>
        </p:nvSpPr>
        <p:spPr>
          <a:xfrm>
            <a:off x="3541713" y="944563"/>
            <a:ext cx="3609975" cy="255111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97:notes"/>
          <p:cNvSpPr txBox="1"/>
          <p:nvPr>
            <p:ph idx="1" type="body"/>
          </p:nvPr>
        </p:nvSpPr>
        <p:spPr>
          <a:xfrm>
            <a:off x="1069975" y="3636963"/>
            <a:ext cx="8553450" cy="2974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05" name="Google Shape;1305;p97:notes"/>
          <p:cNvSpPr/>
          <p:nvPr>
            <p:ph idx="2" type="sldImg"/>
          </p:nvPr>
        </p:nvSpPr>
        <p:spPr>
          <a:xfrm>
            <a:off x="3541713" y="944563"/>
            <a:ext cx="3609975" cy="255111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0" name="Shape 1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1" name="Google Shape;1311;p98:notes"/>
          <p:cNvSpPr txBox="1"/>
          <p:nvPr>
            <p:ph idx="1" type="body"/>
          </p:nvPr>
        </p:nvSpPr>
        <p:spPr>
          <a:xfrm>
            <a:off x="1069975" y="3636963"/>
            <a:ext cx="8553450" cy="2974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12" name="Google Shape;1312;p98:notes"/>
          <p:cNvSpPr/>
          <p:nvPr>
            <p:ph idx="2" type="sldImg"/>
          </p:nvPr>
        </p:nvSpPr>
        <p:spPr>
          <a:xfrm>
            <a:off x="3541713" y="944563"/>
            <a:ext cx="3609975" cy="255111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7" name="Shape 1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8" name="Google Shape;1318;p99:notes"/>
          <p:cNvSpPr txBox="1"/>
          <p:nvPr>
            <p:ph idx="1" type="body"/>
          </p:nvPr>
        </p:nvSpPr>
        <p:spPr>
          <a:xfrm>
            <a:off x="1069975" y="3636963"/>
            <a:ext cx="8553450" cy="2974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19" name="Google Shape;1319;p99:notes"/>
          <p:cNvSpPr/>
          <p:nvPr>
            <p:ph idx="2" type="sldImg"/>
          </p:nvPr>
        </p:nvSpPr>
        <p:spPr>
          <a:xfrm>
            <a:off x="3541713" y="944563"/>
            <a:ext cx="3609975" cy="255111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226"/>
          <p:cNvSpPr txBox="1"/>
          <p:nvPr>
            <p:ph type="title"/>
          </p:nvPr>
        </p:nvSpPr>
        <p:spPr>
          <a:xfrm>
            <a:off x="1367798" y="973765"/>
            <a:ext cx="8128634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400" u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226"/>
          <p:cNvSpPr txBox="1"/>
          <p:nvPr>
            <p:ph idx="1" type="body"/>
          </p:nvPr>
        </p:nvSpPr>
        <p:spPr>
          <a:xfrm>
            <a:off x="1456806" y="2007653"/>
            <a:ext cx="7779786" cy="35261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26"/>
          <p:cNvSpPr txBox="1"/>
          <p:nvPr>
            <p:ph idx="11" type="ftr"/>
          </p:nvPr>
        </p:nvSpPr>
        <p:spPr>
          <a:xfrm>
            <a:off x="3635756" y="7027545"/>
            <a:ext cx="3421888" cy="3778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26"/>
          <p:cNvSpPr txBox="1"/>
          <p:nvPr>
            <p:ph idx="10" type="dt"/>
          </p:nvPr>
        </p:nvSpPr>
        <p:spPr>
          <a:xfrm>
            <a:off x="534670" y="7027545"/>
            <a:ext cx="2459482" cy="3778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226"/>
          <p:cNvSpPr txBox="1"/>
          <p:nvPr>
            <p:ph idx="12" type="sldNum"/>
          </p:nvPr>
        </p:nvSpPr>
        <p:spPr>
          <a:xfrm>
            <a:off x="9553650" y="7096124"/>
            <a:ext cx="898449" cy="3092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227"/>
          <p:cNvSpPr txBox="1"/>
          <p:nvPr>
            <p:ph type="ctrTitle"/>
          </p:nvPr>
        </p:nvSpPr>
        <p:spPr>
          <a:xfrm>
            <a:off x="1190739" y="806450"/>
            <a:ext cx="8311921" cy="543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400" u="sng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227"/>
          <p:cNvSpPr txBox="1"/>
          <p:nvPr>
            <p:ph idx="1" type="subTitle"/>
          </p:nvPr>
        </p:nvSpPr>
        <p:spPr>
          <a:xfrm>
            <a:off x="1604010" y="4231640"/>
            <a:ext cx="7485380" cy="18891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227"/>
          <p:cNvSpPr txBox="1"/>
          <p:nvPr>
            <p:ph idx="11" type="ftr"/>
          </p:nvPr>
        </p:nvSpPr>
        <p:spPr>
          <a:xfrm>
            <a:off x="3635756" y="7027545"/>
            <a:ext cx="3421888" cy="3778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227"/>
          <p:cNvSpPr txBox="1"/>
          <p:nvPr>
            <p:ph idx="10" type="dt"/>
          </p:nvPr>
        </p:nvSpPr>
        <p:spPr>
          <a:xfrm>
            <a:off x="534670" y="7027545"/>
            <a:ext cx="2459482" cy="3778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227"/>
          <p:cNvSpPr txBox="1"/>
          <p:nvPr>
            <p:ph idx="12" type="sldNum"/>
          </p:nvPr>
        </p:nvSpPr>
        <p:spPr>
          <a:xfrm>
            <a:off x="9698006" y="7096124"/>
            <a:ext cx="754093" cy="3092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228"/>
          <p:cNvSpPr txBox="1"/>
          <p:nvPr>
            <p:ph type="title"/>
          </p:nvPr>
        </p:nvSpPr>
        <p:spPr>
          <a:xfrm>
            <a:off x="1367798" y="973765"/>
            <a:ext cx="8128634" cy="5740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400" u="sng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228"/>
          <p:cNvSpPr txBox="1"/>
          <p:nvPr>
            <p:ph idx="11" type="ftr"/>
          </p:nvPr>
        </p:nvSpPr>
        <p:spPr>
          <a:xfrm>
            <a:off x="3635756" y="7027545"/>
            <a:ext cx="3421888" cy="3778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228"/>
          <p:cNvSpPr txBox="1"/>
          <p:nvPr>
            <p:ph idx="10" type="dt"/>
          </p:nvPr>
        </p:nvSpPr>
        <p:spPr>
          <a:xfrm>
            <a:off x="534670" y="7027545"/>
            <a:ext cx="2459482" cy="3778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228"/>
          <p:cNvSpPr txBox="1"/>
          <p:nvPr>
            <p:ph idx="12" type="sldNum"/>
          </p:nvPr>
        </p:nvSpPr>
        <p:spPr>
          <a:xfrm>
            <a:off x="10205093" y="7292403"/>
            <a:ext cx="426720" cy="2406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29"/>
          <p:cNvSpPr txBox="1"/>
          <p:nvPr>
            <p:ph idx="11" type="ftr"/>
          </p:nvPr>
        </p:nvSpPr>
        <p:spPr>
          <a:xfrm>
            <a:off x="3635756" y="7027545"/>
            <a:ext cx="3421888" cy="3778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29"/>
          <p:cNvSpPr txBox="1"/>
          <p:nvPr>
            <p:ph idx="10" type="dt"/>
          </p:nvPr>
        </p:nvSpPr>
        <p:spPr>
          <a:xfrm>
            <a:off x="534670" y="7027545"/>
            <a:ext cx="2459482" cy="3778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229"/>
          <p:cNvSpPr txBox="1"/>
          <p:nvPr>
            <p:ph idx="12" type="sldNum"/>
          </p:nvPr>
        </p:nvSpPr>
        <p:spPr>
          <a:xfrm>
            <a:off x="10205093" y="7292403"/>
            <a:ext cx="426720" cy="2406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37" name="Google Shape;37;p229"/>
          <p:cNvSpPr/>
          <p:nvPr/>
        </p:nvSpPr>
        <p:spPr>
          <a:xfrm>
            <a:off x="1383673" y="1650492"/>
            <a:ext cx="8112759" cy="58419"/>
          </a:xfrm>
          <a:custGeom>
            <a:rect b="b" l="l" r="r" t="t"/>
            <a:pathLst>
              <a:path extrusionOk="0" h="58419" w="8112759">
                <a:moveTo>
                  <a:pt x="8112249" y="54864"/>
                </a:moveTo>
                <a:lnTo>
                  <a:pt x="8112249" y="3048"/>
                </a:lnTo>
                <a:lnTo>
                  <a:pt x="8110725" y="0"/>
                </a:lnTo>
                <a:lnTo>
                  <a:pt x="3048" y="0"/>
                </a:lnTo>
                <a:lnTo>
                  <a:pt x="0" y="3048"/>
                </a:lnTo>
                <a:lnTo>
                  <a:pt x="0" y="54864"/>
                </a:lnTo>
                <a:lnTo>
                  <a:pt x="3048" y="57912"/>
                </a:lnTo>
                <a:lnTo>
                  <a:pt x="7620" y="57912"/>
                </a:lnTo>
                <a:lnTo>
                  <a:pt x="7620" y="12192"/>
                </a:lnTo>
                <a:lnTo>
                  <a:pt x="13716" y="6096"/>
                </a:lnTo>
                <a:lnTo>
                  <a:pt x="13716" y="12192"/>
                </a:lnTo>
                <a:lnTo>
                  <a:pt x="8100057" y="12192"/>
                </a:lnTo>
                <a:lnTo>
                  <a:pt x="8100057" y="6096"/>
                </a:lnTo>
                <a:lnTo>
                  <a:pt x="8106153" y="12192"/>
                </a:lnTo>
                <a:lnTo>
                  <a:pt x="8106153" y="57912"/>
                </a:lnTo>
                <a:lnTo>
                  <a:pt x="8110725" y="57912"/>
                </a:lnTo>
                <a:lnTo>
                  <a:pt x="8112249" y="54864"/>
                </a:lnTo>
                <a:close/>
              </a:path>
              <a:path extrusionOk="0" h="58419" w="8112759">
                <a:moveTo>
                  <a:pt x="13716" y="12192"/>
                </a:moveTo>
                <a:lnTo>
                  <a:pt x="13716" y="6096"/>
                </a:lnTo>
                <a:lnTo>
                  <a:pt x="7620" y="12192"/>
                </a:lnTo>
                <a:lnTo>
                  <a:pt x="13716" y="12192"/>
                </a:lnTo>
                <a:close/>
              </a:path>
              <a:path extrusionOk="0" h="58419" w="8112759">
                <a:moveTo>
                  <a:pt x="13716" y="45720"/>
                </a:moveTo>
                <a:lnTo>
                  <a:pt x="13716" y="12192"/>
                </a:lnTo>
                <a:lnTo>
                  <a:pt x="7620" y="12192"/>
                </a:lnTo>
                <a:lnTo>
                  <a:pt x="7620" y="45720"/>
                </a:lnTo>
                <a:lnTo>
                  <a:pt x="13716" y="45720"/>
                </a:lnTo>
                <a:close/>
              </a:path>
              <a:path extrusionOk="0" h="58419" w="8112759">
                <a:moveTo>
                  <a:pt x="8106153" y="45720"/>
                </a:moveTo>
                <a:lnTo>
                  <a:pt x="7620" y="45720"/>
                </a:lnTo>
                <a:lnTo>
                  <a:pt x="13716" y="51816"/>
                </a:lnTo>
                <a:lnTo>
                  <a:pt x="13716" y="57912"/>
                </a:lnTo>
                <a:lnTo>
                  <a:pt x="8100057" y="57912"/>
                </a:lnTo>
                <a:lnTo>
                  <a:pt x="8100057" y="51816"/>
                </a:lnTo>
                <a:lnTo>
                  <a:pt x="8106153" y="45720"/>
                </a:lnTo>
                <a:close/>
              </a:path>
              <a:path extrusionOk="0" h="58419" w="8112759">
                <a:moveTo>
                  <a:pt x="13716" y="57912"/>
                </a:moveTo>
                <a:lnTo>
                  <a:pt x="13716" y="51816"/>
                </a:lnTo>
                <a:lnTo>
                  <a:pt x="7620" y="45720"/>
                </a:lnTo>
                <a:lnTo>
                  <a:pt x="7620" y="57912"/>
                </a:lnTo>
                <a:lnTo>
                  <a:pt x="13716" y="57912"/>
                </a:lnTo>
                <a:close/>
              </a:path>
              <a:path extrusionOk="0" h="58419" w="8112759">
                <a:moveTo>
                  <a:pt x="8106153" y="12192"/>
                </a:moveTo>
                <a:lnTo>
                  <a:pt x="8100057" y="6096"/>
                </a:lnTo>
                <a:lnTo>
                  <a:pt x="8100057" y="12192"/>
                </a:lnTo>
                <a:lnTo>
                  <a:pt x="8106153" y="12192"/>
                </a:lnTo>
                <a:close/>
              </a:path>
              <a:path extrusionOk="0" h="58419" w="8112759">
                <a:moveTo>
                  <a:pt x="8106153" y="45720"/>
                </a:moveTo>
                <a:lnTo>
                  <a:pt x="8106153" y="12192"/>
                </a:lnTo>
                <a:lnTo>
                  <a:pt x="8100057" y="12192"/>
                </a:lnTo>
                <a:lnTo>
                  <a:pt x="8100057" y="45720"/>
                </a:lnTo>
                <a:lnTo>
                  <a:pt x="8106153" y="45720"/>
                </a:lnTo>
                <a:close/>
              </a:path>
              <a:path extrusionOk="0" h="58419" w="8112759">
                <a:moveTo>
                  <a:pt x="8106153" y="57912"/>
                </a:moveTo>
                <a:lnTo>
                  <a:pt x="8106153" y="45720"/>
                </a:lnTo>
                <a:lnTo>
                  <a:pt x="8100057" y="51816"/>
                </a:lnTo>
                <a:lnTo>
                  <a:pt x="8100057" y="57912"/>
                </a:lnTo>
                <a:lnTo>
                  <a:pt x="8106153" y="57912"/>
                </a:lnTo>
                <a:close/>
              </a:path>
            </a:pathLst>
          </a:custGeom>
          <a:solidFill>
            <a:srgbClr val="FB020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e de titre" type="title">
  <p:cSld name="TITLE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230"/>
          <p:cNvSpPr txBox="1"/>
          <p:nvPr>
            <p:ph type="ctrTitle"/>
          </p:nvPr>
        </p:nvSpPr>
        <p:spPr>
          <a:xfrm>
            <a:off x="1336675" y="3057557"/>
            <a:ext cx="8020050" cy="809902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5263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230"/>
          <p:cNvSpPr txBox="1"/>
          <p:nvPr>
            <p:ph idx="1" type="subTitle"/>
          </p:nvPr>
        </p:nvSpPr>
        <p:spPr>
          <a:xfrm>
            <a:off x="1336675" y="3968912"/>
            <a:ext cx="8020050" cy="3239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5"/>
              <a:buFont typeface="Quattrocento Sans"/>
              <a:buNone/>
              <a:defRPr sz="2105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54"/>
              <a:buFont typeface="Calibri"/>
              <a:buNone/>
              <a:defRPr sz="1754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79"/>
              <a:buFont typeface="Calibri"/>
              <a:buNone/>
              <a:defRPr sz="1579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3"/>
              <a:buFont typeface="Calibri"/>
              <a:buNone/>
              <a:defRPr sz="140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3"/>
              <a:buFont typeface="Calibri"/>
              <a:buNone/>
              <a:defRPr sz="140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3"/>
              <a:buFont typeface="Calibri"/>
              <a:buNone/>
              <a:defRPr sz="140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3"/>
              <a:buFont typeface="Calibri"/>
              <a:buNone/>
              <a:defRPr sz="140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3"/>
              <a:buFont typeface="Calibri"/>
              <a:buNone/>
              <a:defRPr sz="140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3"/>
              <a:buFont typeface="Calibri"/>
              <a:buNone/>
              <a:defRPr sz="1403"/>
            </a:lvl9pPr>
          </a:lstStyle>
          <a:p/>
        </p:txBody>
      </p:sp>
      <p:sp>
        <p:nvSpPr>
          <p:cNvPr id="41" name="Google Shape;41;p230"/>
          <p:cNvSpPr txBox="1"/>
          <p:nvPr>
            <p:ph idx="10" type="dt"/>
          </p:nvPr>
        </p:nvSpPr>
        <p:spPr>
          <a:xfrm>
            <a:off x="534670" y="7027545"/>
            <a:ext cx="2459482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230"/>
          <p:cNvSpPr txBox="1"/>
          <p:nvPr>
            <p:ph idx="11" type="ftr"/>
          </p:nvPr>
        </p:nvSpPr>
        <p:spPr>
          <a:xfrm>
            <a:off x="3635756" y="7027545"/>
            <a:ext cx="3421888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230"/>
          <p:cNvSpPr txBox="1"/>
          <p:nvPr>
            <p:ph idx="12" type="sldNum"/>
          </p:nvPr>
        </p:nvSpPr>
        <p:spPr>
          <a:xfrm>
            <a:off x="10205093" y="7292403"/>
            <a:ext cx="426720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31"/>
          <p:cNvSpPr txBox="1"/>
          <p:nvPr>
            <p:ph type="title"/>
          </p:nvPr>
        </p:nvSpPr>
        <p:spPr>
          <a:xfrm>
            <a:off x="364516" y="653803"/>
            <a:ext cx="9964368" cy="70785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Quattrocento Sans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6" name="Google Shape;46;p231"/>
          <p:cNvSpPr txBox="1"/>
          <p:nvPr>
            <p:ph idx="1" type="body"/>
          </p:nvPr>
        </p:nvSpPr>
        <p:spPr>
          <a:xfrm>
            <a:off x="364516" y="1693142"/>
            <a:ext cx="9964368" cy="46163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1871"/>
              </a:spcBef>
              <a:spcAft>
                <a:spcPts val="0"/>
              </a:spcAft>
              <a:buSzPts val="1400"/>
              <a:buFont typeface="Calibri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1871"/>
              </a:spcBef>
              <a:spcAft>
                <a:spcPts val="0"/>
              </a:spcAft>
              <a:buSzPts val="1400"/>
              <a:buFont typeface="Calibri"/>
              <a:buChar char="■"/>
              <a:defRPr/>
            </a:lvl3pPr>
            <a:lvl4pPr indent="-317500" lvl="3" marL="1828800" algn="l">
              <a:lnSpc>
                <a:spcPct val="100000"/>
              </a:lnSpc>
              <a:spcBef>
                <a:spcPts val="1871"/>
              </a:spcBef>
              <a:spcAft>
                <a:spcPts val="0"/>
              </a:spcAft>
              <a:buSzPts val="1400"/>
              <a:buFont typeface="Calibri"/>
              <a:buChar char="●"/>
              <a:defRPr/>
            </a:lvl4pPr>
            <a:lvl5pPr indent="-317500" lvl="4" marL="2286000" algn="l">
              <a:lnSpc>
                <a:spcPct val="100000"/>
              </a:lnSpc>
              <a:spcBef>
                <a:spcPts val="1871"/>
              </a:spcBef>
              <a:spcAft>
                <a:spcPts val="0"/>
              </a:spcAft>
              <a:buSzPts val="1400"/>
              <a:buFont typeface="Calibri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1871"/>
              </a:spcBef>
              <a:spcAft>
                <a:spcPts val="0"/>
              </a:spcAft>
              <a:buSzPts val="1400"/>
              <a:buFont typeface="Calibri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1871"/>
              </a:spcBef>
              <a:spcAft>
                <a:spcPts val="0"/>
              </a:spcAft>
              <a:buSzPts val="1400"/>
              <a:buFont typeface="Calibri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1871"/>
              </a:spcBef>
              <a:spcAft>
                <a:spcPts val="0"/>
              </a:spcAft>
              <a:buSzPts val="1400"/>
              <a:buFont typeface="Calibri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1871"/>
              </a:spcBef>
              <a:spcAft>
                <a:spcPts val="1871"/>
              </a:spcAft>
              <a:buSzPts val="1400"/>
              <a:buFont typeface="Calibri"/>
              <a:buChar char="■"/>
              <a:defRPr/>
            </a:lvl9pPr>
          </a:lstStyle>
          <a:p/>
        </p:txBody>
      </p:sp>
      <p:sp>
        <p:nvSpPr>
          <p:cNvPr id="47" name="Google Shape;47;p231"/>
          <p:cNvSpPr txBox="1"/>
          <p:nvPr>
            <p:ph idx="12" type="sldNum"/>
          </p:nvPr>
        </p:nvSpPr>
        <p:spPr>
          <a:xfrm>
            <a:off x="9908069" y="6850899"/>
            <a:ext cx="641674" cy="57825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1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1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1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1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1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1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1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1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1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232"/>
          <p:cNvSpPr/>
          <p:nvPr/>
        </p:nvSpPr>
        <p:spPr>
          <a:xfrm>
            <a:off x="1383673" y="1650492"/>
            <a:ext cx="8112759" cy="58419"/>
          </a:xfrm>
          <a:custGeom>
            <a:rect b="b" l="l" r="r" t="t"/>
            <a:pathLst>
              <a:path extrusionOk="0" h="58419" w="8112759">
                <a:moveTo>
                  <a:pt x="8112249" y="54864"/>
                </a:moveTo>
                <a:lnTo>
                  <a:pt x="8112249" y="3048"/>
                </a:lnTo>
                <a:lnTo>
                  <a:pt x="8110725" y="0"/>
                </a:lnTo>
                <a:lnTo>
                  <a:pt x="3048" y="0"/>
                </a:lnTo>
                <a:lnTo>
                  <a:pt x="0" y="3048"/>
                </a:lnTo>
                <a:lnTo>
                  <a:pt x="0" y="54864"/>
                </a:lnTo>
                <a:lnTo>
                  <a:pt x="3048" y="57912"/>
                </a:lnTo>
                <a:lnTo>
                  <a:pt x="7620" y="57912"/>
                </a:lnTo>
                <a:lnTo>
                  <a:pt x="7620" y="12192"/>
                </a:lnTo>
                <a:lnTo>
                  <a:pt x="13716" y="6096"/>
                </a:lnTo>
                <a:lnTo>
                  <a:pt x="13716" y="12192"/>
                </a:lnTo>
                <a:lnTo>
                  <a:pt x="8100057" y="12192"/>
                </a:lnTo>
                <a:lnTo>
                  <a:pt x="8100057" y="6096"/>
                </a:lnTo>
                <a:lnTo>
                  <a:pt x="8106153" y="12192"/>
                </a:lnTo>
                <a:lnTo>
                  <a:pt x="8106153" y="57912"/>
                </a:lnTo>
                <a:lnTo>
                  <a:pt x="8110725" y="57912"/>
                </a:lnTo>
                <a:lnTo>
                  <a:pt x="8112249" y="54864"/>
                </a:lnTo>
                <a:close/>
              </a:path>
              <a:path extrusionOk="0" h="58419" w="8112759">
                <a:moveTo>
                  <a:pt x="13716" y="12192"/>
                </a:moveTo>
                <a:lnTo>
                  <a:pt x="13716" y="6096"/>
                </a:lnTo>
                <a:lnTo>
                  <a:pt x="7620" y="12192"/>
                </a:lnTo>
                <a:lnTo>
                  <a:pt x="13716" y="12192"/>
                </a:lnTo>
                <a:close/>
              </a:path>
              <a:path extrusionOk="0" h="58419" w="8112759">
                <a:moveTo>
                  <a:pt x="13716" y="45720"/>
                </a:moveTo>
                <a:lnTo>
                  <a:pt x="13716" y="12192"/>
                </a:lnTo>
                <a:lnTo>
                  <a:pt x="7620" y="12192"/>
                </a:lnTo>
                <a:lnTo>
                  <a:pt x="7620" y="45720"/>
                </a:lnTo>
                <a:lnTo>
                  <a:pt x="13716" y="45720"/>
                </a:lnTo>
                <a:close/>
              </a:path>
              <a:path extrusionOk="0" h="58419" w="8112759">
                <a:moveTo>
                  <a:pt x="8106153" y="45720"/>
                </a:moveTo>
                <a:lnTo>
                  <a:pt x="7620" y="45720"/>
                </a:lnTo>
                <a:lnTo>
                  <a:pt x="13716" y="51816"/>
                </a:lnTo>
                <a:lnTo>
                  <a:pt x="13716" y="57912"/>
                </a:lnTo>
                <a:lnTo>
                  <a:pt x="8100057" y="57912"/>
                </a:lnTo>
                <a:lnTo>
                  <a:pt x="8100057" y="51816"/>
                </a:lnTo>
                <a:lnTo>
                  <a:pt x="8106153" y="45720"/>
                </a:lnTo>
                <a:close/>
              </a:path>
              <a:path extrusionOk="0" h="58419" w="8112759">
                <a:moveTo>
                  <a:pt x="13716" y="57912"/>
                </a:moveTo>
                <a:lnTo>
                  <a:pt x="13716" y="51816"/>
                </a:lnTo>
                <a:lnTo>
                  <a:pt x="7620" y="45720"/>
                </a:lnTo>
                <a:lnTo>
                  <a:pt x="7620" y="57912"/>
                </a:lnTo>
                <a:lnTo>
                  <a:pt x="13716" y="57912"/>
                </a:lnTo>
                <a:close/>
              </a:path>
              <a:path extrusionOk="0" h="58419" w="8112759">
                <a:moveTo>
                  <a:pt x="8106153" y="12192"/>
                </a:moveTo>
                <a:lnTo>
                  <a:pt x="8100057" y="6096"/>
                </a:lnTo>
                <a:lnTo>
                  <a:pt x="8100057" y="12192"/>
                </a:lnTo>
                <a:lnTo>
                  <a:pt x="8106153" y="12192"/>
                </a:lnTo>
                <a:close/>
              </a:path>
              <a:path extrusionOk="0" h="58419" w="8112759">
                <a:moveTo>
                  <a:pt x="8106153" y="45720"/>
                </a:moveTo>
                <a:lnTo>
                  <a:pt x="8106153" y="12192"/>
                </a:lnTo>
                <a:lnTo>
                  <a:pt x="8100057" y="12192"/>
                </a:lnTo>
                <a:lnTo>
                  <a:pt x="8100057" y="45720"/>
                </a:lnTo>
                <a:lnTo>
                  <a:pt x="8106153" y="45720"/>
                </a:lnTo>
                <a:close/>
              </a:path>
              <a:path extrusionOk="0" h="58419" w="8112759">
                <a:moveTo>
                  <a:pt x="8106153" y="57912"/>
                </a:moveTo>
                <a:lnTo>
                  <a:pt x="8106153" y="45720"/>
                </a:lnTo>
                <a:lnTo>
                  <a:pt x="8100057" y="51816"/>
                </a:lnTo>
                <a:lnTo>
                  <a:pt x="8100057" y="57912"/>
                </a:lnTo>
                <a:lnTo>
                  <a:pt x="8106153" y="57912"/>
                </a:lnTo>
                <a:close/>
              </a:path>
            </a:pathLst>
          </a:custGeom>
          <a:solidFill>
            <a:srgbClr val="FB020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" name="Google Shape;50;p232"/>
          <p:cNvSpPr txBox="1"/>
          <p:nvPr>
            <p:ph type="title"/>
          </p:nvPr>
        </p:nvSpPr>
        <p:spPr>
          <a:xfrm>
            <a:off x="1367798" y="973765"/>
            <a:ext cx="8128634" cy="5740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400" u="sng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232"/>
          <p:cNvSpPr txBox="1"/>
          <p:nvPr>
            <p:ph idx="1" type="body"/>
          </p:nvPr>
        </p:nvSpPr>
        <p:spPr>
          <a:xfrm>
            <a:off x="534670" y="1737995"/>
            <a:ext cx="4651629" cy="49872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32"/>
          <p:cNvSpPr txBox="1"/>
          <p:nvPr>
            <p:ph idx="2" type="body"/>
          </p:nvPr>
        </p:nvSpPr>
        <p:spPr>
          <a:xfrm>
            <a:off x="5625983" y="1788666"/>
            <a:ext cx="4220209" cy="45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32"/>
          <p:cNvSpPr txBox="1"/>
          <p:nvPr>
            <p:ph idx="11" type="ftr"/>
          </p:nvPr>
        </p:nvSpPr>
        <p:spPr>
          <a:xfrm>
            <a:off x="3635756" y="7027545"/>
            <a:ext cx="3421888" cy="3778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232"/>
          <p:cNvSpPr txBox="1"/>
          <p:nvPr>
            <p:ph idx="10" type="dt"/>
          </p:nvPr>
        </p:nvSpPr>
        <p:spPr>
          <a:xfrm>
            <a:off x="534670" y="7027545"/>
            <a:ext cx="2459482" cy="3778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232"/>
          <p:cNvSpPr txBox="1"/>
          <p:nvPr>
            <p:ph idx="12" type="sldNum"/>
          </p:nvPr>
        </p:nvSpPr>
        <p:spPr>
          <a:xfrm>
            <a:off x="10205093" y="7292403"/>
            <a:ext cx="426720" cy="2406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25"/>
          <p:cNvSpPr/>
          <p:nvPr/>
        </p:nvSpPr>
        <p:spPr>
          <a:xfrm>
            <a:off x="1383673" y="1650492"/>
            <a:ext cx="8112759" cy="58419"/>
          </a:xfrm>
          <a:custGeom>
            <a:rect b="b" l="l" r="r" t="t"/>
            <a:pathLst>
              <a:path extrusionOk="0" h="58419" w="8112759">
                <a:moveTo>
                  <a:pt x="8112249" y="54864"/>
                </a:moveTo>
                <a:lnTo>
                  <a:pt x="8112249" y="3048"/>
                </a:lnTo>
                <a:lnTo>
                  <a:pt x="8110725" y="0"/>
                </a:lnTo>
                <a:lnTo>
                  <a:pt x="3048" y="0"/>
                </a:lnTo>
                <a:lnTo>
                  <a:pt x="0" y="3048"/>
                </a:lnTo>
                <a:lnTo>
                  <a:pt x="0" y="54864"/>
                </a:lnTo>
                <a:lnTo>
                  <a:pt x="3048" y="57912"/>
                </a:lnTo>
                <a:lnTo>
                  <a:pt x="7620" y="57912"/>
                </a:lnTo>
                <a:lnTo>
                  <a:pt x="7620" y="12192"/>
                </a:lnTo>
                <a:lnTo>
                  <a:pt x="13716" y="6096"/>
                </a:lnTo>
                <a:lnTo>
                  <a:pt x="13716" y="12192"/>
                </a:lnTo>
                <a:lnTo>
                  <a:pt x="8100057" y="12192"/>
                </a:lnTo>
                <a:lnTo>
                  <a:pt x="8100057" y="6096"/>
                </a:lnTo>
                <a:lnTo>
                  <a:pt x="8106153" y="12192"/>
                </a:lnTo>
                <a:lnTo>
                  <a:pt x="8106153" y="57912"/>
                </a:lnTo>
                <a:lnTo>
                  <a:pt x="8110725" y="57912"/>
                </a:lnTo>
                <a:lnTo>
                  <a:pt x="8112249" y="54864"/>
                </a:lnTo>
                <a:close/>
              </a:path>
              <a:path extrusionOk="0" h="58419" w="8112759">
                <a:moveTo>
                  <a:pt x="13716" y="12192"/>
                </a:moveTo>
                <a:lnTo>
                  <a:pt x="13716" y="6096"/>
                </a:lnTo>
                <a:lnTo>
                  <a:pt x="7620" y="12192"/>
                </a:lnTo>
                <a:lnTo>
                  <a:pt x="13716" y="12192"/>
                </a:lnTo>
                <a:close/>
              </a:path>
              <a:path extrusionOk="0" h="58419" w="8112759">
                <a:moveTo>
                  <a:pt x="13716" y="45720"/>
                </a:moveTo>
                <a:lnTo>
                  <a:pt x="13716" y="12192"/>
                </a:lnTo>
                <a:lnTo>
                  <a:pt x="7620" y="12192"/>
                </a:lnTo>
                <a:lnTo>
                  <a:pt x="7620" y="45720"/>
                </a:lnTo>
                <a:lnTo>
                  <a:pt x="13716" y="45720"/>
                </a:lnTo>
                <a:close/>
              </a:path>
              <a:path extrusionOk="0" h="58419" w="8112759">
                <a:moveTo>
                  <a:pt x="8106153" y="45720"/>
                </a:moveTo>
                <a:lnTo>
                  <a:pt x="7620" y="45720"/>
                </a:lnTo>
                <a:lnTo>
                  <a:pt x="13716" y="51816"/>
                </a:lnTo>
                <a:lnTo>
                  <a:pt x="13716" y="57912"/>
                </a:lnTo>
                <a:lnTo>
                  <a:pt x="8100057" y="57912"/>
                </a:lnTo>
                <a:lnTo>
                  <a:pt x="8100057" y="51816"/>
                </a:lnTo>
                <a:lnTo>
                  <a:pt x="8106153" y="45720"/>
                </a:lnTo>
                <a:close/>
              </a:path>
              <a:path extrusionOk="0" h="58419" w="8112759">
                <a:moveTo>
                  <a:pt x="13716" y="57912"/>
                </a:moveTo>
                <a:lnTo>
                  <a:pt x="13716" y="51816"/>
                </a:lnTo>
                <a:lnTo>
                  <a:pt x="7620" y="45720"/>
                </a:lnTo>
                <a:lnTo>
                  <a:pt x="7620" y="57912"/>
                </a:lnTo>
                <a:lnTo>
                  <a:pt x="13716" y="57912"/>
                </a:lnTo>
                <a:close/>
              </a:path>
              <a:path extrusionOk="0" h="58419" w="8112759">
                <a:moveTo>
                  <a:pt x="8106153" y="12192"/>
                </a:moveTo>
                <a:lnTo>
                  <a:pt x="8100057" y="6096"/>
                </a:lnTo>
                <a:lnTo>
                  <a:pt x="8100057" y="12192"/>
                </a:lnTo>
                <a:lnTo>
                  <a:pt x="8106153" y="12192"/>
                </a:lnTo>
                <a:close/>
              </a:path>
              <a:path extrusionOk="0" h="58419" w="8112759">
                <a:moveTo>
                  <a:pt x="8106153" y="45720"/>
                </a:moveTo>
                <a:lnTo>
                  <a:pt x="8106153" y="12192"/>
                </a:lnTo>
                <a:lnTo>
                  <a:pt x="8100057" y="12192"/>
                </a:lnTo>
                <a:lnTo>
                  <a:pt x="8100057" y="45720"/>
                </a:lnTo>
                <a:lnTo>
                  <a:pt x="8106153" y="45720"/>
                </a:lnTo>
                <a:close/>
              </a:path>
              <a:path extrusionOk="0" h="58419" w="8112759">
                <a:moveTo>
                  <a:pt x="8106153" y="57912"/>
                </a:moveTo>
                <a:lnTo>
                  <a:pt x="8106153" y="45720"/>
                </a:lnTo>
                <a:lnTo>
                  <a:pt x="8100057" y="51816"/>
                </a:lnTo>
                <a:lnTo>
                  <a:pt x="8100057" y="57912"/>
                </a:lnTo>
                <a:lnTo>
                  <a:pt x="8106153" y="57912"/>
                </a:lnTo>
                <a:close/>
              </a:path>
            </a:pathLst>
          </a:custGeom>
          <a:solidFill>
            <a:srgbClr val="FB020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;p225"/>
          <p:cNvSpPr txBox="1"/>
          <p:nvPr>
            <p:ph type="title"/>
          </p:nvPr>
        </p:nvSpPr>
        <p:spPr>
          <a:xfrm>
            <a:off x="1367798" y="973765"/>
            <a:ext cx="8128634" cy="5740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400" u="sng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225"/>
          <p:cNvSpPr txBox="1"/>
          <p:nvPr>
            <p:ph idx="1" type="body"/>
          </p:nvPr>
        </p:nvSpPr>
        <p:spPr>
          <a:xfrm>
            <a:off x="1456806" y="2007653"/>
            <a:ext cx="7779786" cy="35261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225"/>
          <p:cNvSpPr txBox="1"/>
          <p:nvPr>
            <p:ph idx="11" type="ftr"/>
          </p:nvPr>
        </p:nvSpPr>
        <p:spPr>
          <a:xfrm>
            <a:off x="3635756" y="7027545"/>
            <a:ext cx="3421888" cy="3778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225"/>
          <p:cNvSpPr txBox="1"/>
          <p:nvPr>
            <p:ph idx="10" type="dt"/>
          </p:nvPr>
        </p:nvSpPr>
        <p:spPr>
          <a:xfrm>
            <a:off x="534670" y="7027545"/>
            <a:ext cx="2459482" cy="3778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" name="Google Shape;15;p225"/>
          <p:cNvSpPr txBox="1"/>
          <p:nvPr>
            <p:ph idx="12" type="sldNum"/>
          </p:nvPr>
        </p:nvSpPr>
        <p:spPr>
          <a:xfrm>
            <a:off x="10205093" y="7292403"/>
            <a:ext cx="426720" cy="2406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jpg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0.xml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1.xml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2.xml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3.xml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4.xml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5.xml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6.xml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7.xml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8.xml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9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0.xml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1.xml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2.xml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3.xml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4.xml"/></Relationships>
</file>

<file path=ppt/slides/_rels/slide1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5.xml"/></Relationships>
</file>

<file path=ppt/slides/_rels/slide1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6.xml"/></Relationships>
</file>

<file path=ppt/slides/_rels/slide1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7.xml"/></Relationships>
</file>

<file path=ppt/slides/_rels/slide1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8.xml"/></Relationships>
</file>

<file path=ppt/slides/_rels/slide1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9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github.com/ansible/ansible" TargetMode="External"/></Relationships>
</file>

<file path=ppt/slides/_rels/slide1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0.xml"/></Relationships>
</file>

<file path=ppt/slides/_rels/slide1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1.xml"/></Relationships>
</file>

<file path=ppt/slides/_rels/slide1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2.xml"/></Relationships>
</file>

<file path=ppt/slides/_rels/slide1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3.xml"/></Relationships>
</file>

<file path=ppt/slides/_rels/slide1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4.xml"/></Relationships>
</file>

<file path=ppt/slides/_rels/slide1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5.xml"/></Relationships>
</file>

<file path=ppt/slides/_rels/slide1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6.xml"/></Relationships>
</file>

<file path=ppt/slides/_rels/slide1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7.xml"/></Relationships>
</file>

<file path=ppt/slides/_rels/slide1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8.xml"/></Relationships>
</file>

<file path=ppt/slides/_rels/slide1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9.xml"/><Relationship Id="rId3" Type="http://schemas.openxmlformats.org/officeDocument/2006/relationships/image" Target="../media/image75.png"/><Relationship Id="rId4" Type="http://schemas.openxmlformats.org/officeDocument/2006/relationships/image" Target="../media/image79.png"/><Relationship Id="rId5" Type="http://schemas.openxmlformats.org/officeDocument/2006/relationships/image" Target="../media/image76.png"/><Relationship Id="rId6" Type="http://schemas.openxmlformats.org/officeDocument/2006/relationships/image" Target="../media/image8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jpg"/></Relationships>
</file>

<file path=ppt/slides/_rels/slide1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0.xml"/><Relationship Id="rId3" Type="http://schemas.openxmlformats.org/officeDocument/2006/relationships/image" Target="../media/image84.png"/><Relationship Id="rId4" Type="http://schemas.openxmlformats.org/officeDocument/2006/relationships/image" Target="../media/image80.png"/></Relationships>
</file>

<file path=ppt/slides/_rels/slide1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1.xml"/></Relationships>
</file>

<file path=ppt/slides/_rels/slide1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2.xml"/><Relationship Id="rId3" Type="http://schemas.openxmlformats.org/officeDocument/2006/relationships/image" Target="../media/image88.png"/></Relationships>
</file>

<file path=ppt/slides/_rels/slide1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3.xml"/></Relationships>
</file>

<file path=ppt/slides/_rels/slide1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4.xml"/></Relationships>
</file>

<file path=ppt/slides/_rels/slide1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5.xml"/></Relationships>
</file>

<file path=ppt/slides/_rels/slide1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6.xml"/></Relationships>
</file>

<file path=ppt/slides/_rels/slide1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7.xml"/></Relationships>
</file>

<file path=ppt/slides/_rels/slide1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8.xml"/></Relationships>
</file>

<file path=ppt/slides/_rels/slide1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9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6.png"/></Relationships>
</file>

<file path=ppt/slides/_rels/slide1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0.xml"/></Relationships>
</file>

<file path=ppt/slides/_rels/slide1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1.xml"/></Relationships>
</file>

<file path=ppt/slides/_rels/slide1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2.xml"/></Relationships>
</file>

<file path=ppt/slides/_rels/slide1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3.xml"/></Relationships>
</file>

<file path=ppt/slides/_rels/slide1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4.xml"/></Relationships>
</file>

<file path=ppt/slides/_rels/slide1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5.xml"/></Relationships>
</file>

<file path=ppt/slides/_rels/slide1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6.xml"/></Relationships>
</file>

<file path=ppt/slides/_rels/slide1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7.xml"/></Relationships>
</file>

<file path=ppt/slides/_rels/slide1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8.xml"/></Relationships>
</file>

<file path=ppt/slides/_rels/slide1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9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png"/></Relationships>
</file>

<file path=ppt/slides/_rels/slide1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0.xml"/></Relationships>
</file>

<file path=ppt/slides/_rels/slide1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1.xml"/></Relationships>
</file>

<file path=ppt/slides/_rels/slide1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2.xml"/></Relationships>
</file>

<file path=ppt/slides/_rels/slide1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3.xml"/></Relationships>
</file>

<file path=ppt/slides/_rels/slide1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4.xml"/></Relationships>
</file>

<file path=ppt/slides/_rels/slide1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5.xml"/></Relationships>
</file>

<file path=ppt/slides/_rels/slide1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6.xml"/></Relationships>
</file>

<file path=ppt/slides/_rels/slide1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7.xml"/></Relationships>
</file>

<file path=ppt/slides/_rels/slide1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8.xml"/></Relationships>
</file>

<file path=ppt/slides/_rels/slide1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9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png"/></Relationships>
</file>

<file path=ppt/slides/_rels/slide1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0.xml"/><Relationship Id="rId3" Type="http://schemas.openxmlformats.org/officeDocument/2006/relationships/image" Target="../media/image85.png"/></Relationships>
</file>

<file path=ppt/slides/_rels/slide1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1.xml"/></Relationships>
</file>

<file path=ppt/slides/_rels/slide1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2.xml"/></Relationships>
</file>

<file path=ppt/slides/_rels/slide1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3.xml"/></Relationships>
</file>

<file path=ppt/slides/_rels/slide1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4.xml"/></Relationships>
</file>

<file path=ppt/slides/_rels/slide1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5.xml"/><Relationship Id="rId3" Type="http://schemas.openxmlformats.org/officeDocument/2006/relationships/image" Target="../media/image81.png"/><Relationship Id="rId4" Type="http://schemas.openxmlformats.org/officeDocument/2006/relationships/image" Target="../media/image83.png"/></Relationships>
</file>

<file path=ppt/slides/_rels/slide1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6.xml"/></Relationships>
</file>

<file path=ppt/slides/_rels/slide1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7.xml"/></Relationships>
</file>

<file path=ppt/slides/_rels/slide1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8.xml"/></Relationships>
</file>

<file path=ppt/slides/_rels/slide1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9.xml"/><Relationship Id="rId3" Type="http://schemas.openxmlformats.org/officeDocument/2006/relationships/image" Target="../media/image86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0.xml"/></Relationships>
</file>

<file path=ppt/slides/_rels/slide1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1.xml"/></Relationships>
</file>

<file path=ppt/slides/_rels/slide1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2.xml"/></Relationships>
</file>

<file path=ppt/slides/_rels/slide1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3.xml"/></Relationships>
</file>

<file path=ppt/slides/_rels/slide1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4.xml"/></Relationships>
</file>

<file path=ppt/slides/_rels/slide1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5.xml"/></Relationships>
</file>

<file path=ppt/slides/_rels/slide1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6.xml"/><Relationship Id="rId3" Type="http://schemas.openxmlformats.org/officeDocument/2006/relationships/image" Target="../media/image87.png"/><Relationship Id="rId4" Type="http://schemas.openxmlformats.org/officeDocument/2006/relationships/hyperlink" Target="http://galaxy.ansible.com/" TargetMode="External"/></Relationships>
</file>

<file path=ppt/slides/_rels/slide1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7.xml"/><Relationship Id="rId3" Type="http://schemas.openxmlformats.org/officeDocument/2006/relationships/image" Target="../media/image89.jpg"/></Relationships>
</file>

<file path=ppt/slides/_rels/slide1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8.xml"/></Relationships>
</file>

<file path=ppt/slides/_rels/slide1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9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9.jpg"/></Relationships>
</file>

<file path=ppt/slides/_rels/slide1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0.xml"/></Relationships>
</file>

<file path=ppt/slides/_rels/slide1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1.xml"/></Relationships>
</file>

<file path=ppt/slides/_rels/slide1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2.xml"/></Relationships>
</file>

<file path=ppt/slides/_rels/slide1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3.xml"/></Relationships>
</file>

<file path=ppt/slides/_rels/slide1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4.xml"/></Relationships>
</file>

<file path=ppt/slides/_rels/slide1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5.xml"/></Relationships>
</file>

<file path=ppt/slides/_rels/slide1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6.xml"/></Relationships>
</file>

<file path=ppt/slides/_rels/slide1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7.xml"/></Relationships>
</file>

<file path=ppt/slides/_rels/slide1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8.xml"/></Relationships>
</file>

<file path=ppt/slides/_rels/slide1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9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0.jpg"/></Relationships>
</file>

<file path=ppt/slides/_rels/slide1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0.xml"/></Relationships>
</file>

<file path=ppt/slides/_rels/slide1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1.xml"/></Relationships>
</file>

<file path=ppt/slides/_rels/slide1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2.xml"/></Relationships>
</file>

<file path=ppt/slides/_rels/slide1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3.xml"/></Relationships>
</file>

<file path=ppt/slides/_rels/slide1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4.xml"/></Relationships>
</file>

<file path=ppt/slides/_rels/slide1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5.xml"/></Relationships>
</file>

<file path=ppt/slides/_rels/slide1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6.xml"/></Relationships>
</file>

<file path=ppt/slides/_rels/slide1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7.xml"/><Relationship Id="rId3" Type="http://schemas.openxmlformats.org/officeDocument/2006/relationships/image" Target="../media/image91.png"/></Relationships>
</file>

<file path=ppt/slides/_rels/slide1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8.xml"/><Relationship Id="rId3" Type="http://schemas.openxmlformats.org/officeDocument/2006/relationships/image" Target="../media/image90.png"/></Relationships>
</file>

<file path=ppt/slides/_rels/slide1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9.xml"/><Relationship Id="rId3" Type="http://schemas.openxmlformats.org/officeDocument/2006/relationships/image" Target="../media/image9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7.png"/></Relationships>
</file>

<file path=ppt/slides/_rels/slide2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0.xml"/></Relationships>
</file>

<file path=ppt/slides/_rels/slide2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1.xml"/></Relationships>
</file>

<file path=ppt/slides/_rels/slide2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2.xml"/></Relationships>
</file>

<file path=ppt/slides/_rels/slide2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3.xml"/></Relationships>
</file>

<file path=ppt/slides/_rels/slide2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4.xml"/></Relationships>
</file>

<file path=ppt/slides/_rels/slide2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5.xml"/></Relationships>
</file>

<file path=ppt/slides/_rels/slide2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6.xml"/></Relationships>
</file>

<file path=ppt/slides/_rels/slide2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7.xml"/></Relationships>
</file>

<file path=ppt/slides/_rels/slide2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8.xml"/></Relationships>
</file>

<file path=ppt/slides/_rels/slide2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9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2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0.xml"/></Relationships>
</file>

<file path=ppt/slides/_rels/slide2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1.xml"/></Relationships>
</file>

<file path=ppt/slides/_rels/slide2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2.xml"/></Relationships>
</file>

<file path=ppt/slides/_rels/slide2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3.xml"/></Relationships>
</file>

<file path=ppt/slides/_rels/slide2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4.xml"/></Relationships>
</file>

<file path=ppt/slides/_rels/slide2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5.xml"/></Relationships>
</file>

<file path=ppt/slides/_rels/slide2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6.xml"/></Relationships>
</file>

<file path=ppt/slides/_rels/slide2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7.xml"/></Relationships>
</file>

<file path=ppt/slides/_rels/slide2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8.xml"/></Relationships>
</file>

<file path=ppt/slides/_rels/slide2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9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2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0.xml"/></Relationships>
</file>

<file path=ppt/slides/_rels/slide2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1.xml"/></Relationships>
</file>

<file path=ppt/slides/_rels/slide2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2.xml"/></Relationships>
</file>

<file path=ppt/slides/_rels/slide2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3.xml"/></Relationships>
</file>

<file path=ppt/slides/_rels/slide2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4.xml"/><Relationship Id="rId3" Type="http://schemas.openxmlformats.org/officeDocument/2006/relationships/image" Target="../media/image92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5.png"/><Relationship Id="rId4" Type="http://schemas.openxmlformats.org/officeDocument/2006/relationships/image" Target="../media/image1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3.png"/><Relationship Id="rId4" Type="http://schemas.openxmlformats.org/officeDocument/2006/relationships/image" Target="../media/image18.png"/><Relationship Id="rId5" Type="http://schemas.openxmlformats.org/officeDocument/2006/relationships/image" Target="../media/image1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9.png"/><Relationship Id="rId4" Type="http://schemas.openxmlformats.org/officeDocument/2006/relationships/image" Target="../media/image22.png"/><Relationship Id="rId5" Type="http://schemas.openxmlformats.org/officeDocument/2006/relationships/image" Target="../media/image2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0.png"/><Relationship Id="rId4" Type="http://schemas.openxmlformats.org/officeDocument/2006/relationships/image" Target="../media/image24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3.png"/><Relationship Id="rId4" Type="http://schemas.openxmlformats.org/officeDocument/2006/relationships/image" Target="../media/image27.png"/><Relationship Id="rId11" Type="http://schemas.openxmlformats.org/officeDocument/2006/relationships/image" Target="../media/image31.png"/><Relationship Id="rId10" Type="http://schemas.openxmlformats.org/officeDocument/2006/relationships/image" Target="../media/image30.png"/><Relationship Id="rId12" Type="http://schemas.openxmlformats.org/officeDocument/2006/relationships/image" Target="../media/image32.png"/><Relationship Id="rId9" Type="http://schemas.openxmlformats.org/officeDocument/2006/relationships/image" Target="../media/image29.png"/><Relationship Id="rId5" Type="http://schemas.openxmlformats.org/officeDocument/2006/relationships/image" Target="../media/image28.png"/><Relationship Id="rId6" Type="http://schemas.openxmlformats.org/officeDocument/2006/relationships/image" Target="../media/image26.png"/><Relationship Id="rId7" Type="http://schemas.openxmlformats.org/officeDocument/2006/relationships/image" Target="../media/image38.png"/><Relationship Id="rId8" Type="http://schemas.openxmlformats.org/officeDocument/2006/relationships/image" Target="../media/image33.png"/></Relationships>
</file>

<file path=ppt/slides/_rels/slide42.xml.rels><?xml version="1.0" encoding="UTF-8" standalone="yes"?><Relationships xmlns="http://schemas.openxmlformats.org/package/2006/relationships"><Relationship Id="rId11" Type="http://schemas.openxmlformats.org/officeDocument/2006/relationships/image" Target="../media/image41.png"/><Relationship Id="rId10" Type="http://schemas.openxmlformats.org/officeDocument/2006/relationships/image" Target="../media/image44.png"/><Relationship Id="rId13" Type="http://schemas.openxmlformats.org/officeDocument/2006/relationships/image" Target="../media/image32.png"/><Relationship Id="rId12" Type="http://schemas.openxmlformats.org/officeDocument/2006/relationships/image" Target="../media/image51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3.png"/><Relationship Id="rId4" Type="http://schemas.openxmlformats.org/officeDocument/2006/relationships/image" Target="../media/image36.png"/><Relationship Id="rId9" Type="http://schemas.openxmlformats.org/officeDocument/2006/relationships/image" Target="../media/image29.png"/><Relationship Id="rId5" Type="http://schemas.openxmlformats.org/officeDocument/2006/relationships/image" Target="../media/image35.png"/><Relationship Id="rId6" Type="http://schemas.openxmlformats.org/officeDocument/2006/relationships/image" Target="../media/image37.png"/><Relationship Id="rId7" Type="http://schemas.openxmlformats.org/officeDocument/2006/relationships/image" Target="../media/image42.png"/><Relationship Id="rId8" Type="http://schemas.openxmlformats.org/officeDocument/2006/relationships/image" Target="../media/image33.png"/></Relationships>
</file>

<file path=ppt/slides/_rels/slide43.xml.rels><?xml version="1.0" encoding="UTF-8" standalone="yes"?><Relationships xmlns="http://schemas.openxmlformats.org/package/2006/relationships"><Relationship Id="rId11" Type="http://schemas.openxmlformats.org/officeDocument/2006/relationships/image" Target="../media/image31.png"/><Relationship Id="rId10" Type="http://schemas.openxmlformats.org/officeDocument/2006/relationships/image" Target="../media/image44.png"/><Relationship Id="rId13" Type="http://schemas.openxmlformats.org/officeDocument/2006/relationships/image" Target="../media/image53.png"/><Relationship Id="rId12" Type="http://schemas.openxmlformats.org/officeDocument/2006/relationships/image" Target="../media/image51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3.png"/><Relationship Id="rId4" Type="http://schemas.openxmlformats.org/officeDocument/2006/relationships/image" Target="../media/image36.png"/><Relationship Id="rId9" Type="http://schemas.openxmlformats.org/officeDocument/2006/relationships/image" Target="../media/image29.png"/><Relationship Id="rId5" Type="http://schemas.openxmlformats.org/officeDocument/2006/relationships/image" Target="../media/image35.png"/><Relationship Id="rId6" Type="http://schemas.openxmlformats.org/officeDocument/2006/relationships/image" Target="../media/image37.png"/><Relationship Id="rId7" Type="http://schemas.openxmlformats.org/officeDocument/2006/relationships/image" Target="../media/image42.png"/><Relationship Id="rId8" Type="http://schemas.openxmlformats.org/officeDocument/2006/relationships/image" Target="../media/image33.png"/></Relationships>
</file>

<file path=ppt/slides/_rels/slide44.xml.rels><?xml version="1.0" encoding="UTF-8" standalone="yes"?><Relationships xmlns="http://schemas.openxmlformats.org/package/2006/relationships"><Relationship Id="rId11" Type="http://schemas.openxmlformats.org/officeDocument/2006/relationships/image" Target="../media/image51.png"/><Relationship Id="rId10" Type="http://schemas.openxmlformats.org/officeDocument/2006/relationships/image" Target="../media/image31.png"/><Relationship Id="rId13" Type="http://schemas.openxmlformats.org/officeDocument/2006/relationships/image" Target="../media/image30.png"/><Relationship Id="rId12" Type="http://schemas.openxmlformats.org/officeDocument/2006/relationships/image" Target="../media/image53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3.png"/><Relationship Id="rId4" Type="http://schemas.openxmlformats.org/officeDocument/2006/relationships/image" Target="../media/image36.png"/><Relationship Id="rId9" Type="http://schemas.openxmlformats.org/officeDocument/2006/relationships/image" Target="../media/image29.png"/><Relationship Id="rId5" Type="http://schemas.openxmlformats.org/officeDocument/2006/relationships/image" Target="../media/image35.png"/><Relationship Id="rId6" Type="http://schemas.openxmlformats.org/officeDocument/2006/relationships/image" Target="../media/image37.png"/><Relationship Id="rId7" Type="http://schemas.openxmlformats.org/officeDocument/2006/relationships/image" Target="../media/image42.png"/><Relationship Id="rId8" Type="http://schemas.openxmlformats.org/officeDocument/2006/relationships/image" Target="../media/image33.png"/></Relationships>
</file>

<file path=ppt/slides/_rels/slide45.xml.rels><?xml version="1.0" encoding="UTF-8" standalone="yes"?><Relationships xmlns="http://schemas.openxmlformats.org/package/2006/relationships"><Relationship Id="rId11" Type="http://schemas.openxmlformats.org/officeDocument/2006/relationships/image" Target="../media/image53.png"/><Relationship Id="rId10" Type="http://schemas.openxmlformats.org/officeDocument/2006/relationships/image" Target="../media/image51.png"/><Relationship Id="rId13" Type="http://schemas.openxmlformats.org/officeDocument/2006/relationships/image" Target="../media/image33.png"/><Relationship Id="rId12" Type="http://schemas.openxmlformats.org/officeDocument/2006/relationships/image" Target="../media/image44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3.png"/><Relationship Id="rId4" Type="http://schemas.openxmlformats.org/officeDocument/2006/relationships/image" Target="../media/image36.png"/><Relationship Id="rId9" Type="http://schemas.openxmlformats.org/officeDocument/2006/relationships/image" Target="../media/image31.png"/><Relationship Id="rId5" Type="http://schemas.openxmlformats.org/officeDocument/2006/relationships/image" Target="../media/image35.png"/><Relationship Id="rId6" Type="http://schemas.openxmlformats.org/officeDocument/2006/relationships/image" Target="../media/image37.png"/><Relationship Id="rId7" Type="http://schemas.openxmlformats.org/officeDocument/2006/relationships/image" Target="../media/image42.png"/><Relationship Id="rId8" Type="http://schemas.openxmlformats.org/officeDocument/2006/relationships/image" Target="../media/image29.png"/></Relationships>
</file>

<file path=ppt/slides/_rels/slide46.xml.rels><?xml version="1.0" encoding="UTF-8" standalone="yes"?><Relationships xmlns="http://schemas.openxmlformats.org/package/2006/relationships"><Relationship Id="rId11" Type="http://schemas.openxmlformats.org/officeDocument/2006/relationships/image" Target="../media/image23.png"/><Relationship Id="rId10" Type="http://schemas.openxmlformats.org/officeDocument/2006/relationships/image" Target="../media/image33.png"/><Relationship Id="rId13" Type="http://schemas.openxmlformats.org/officeDocument/2006/relationships/image" Target="../media/image59.png"/><Relationship Id="rId12" Type="http://schemas.openxmlformats.org/officeDocument/2006/relationships/image" Target="../media/image36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5.png"/><Relationship Id="rId4" Type="http://schemas.openxmlformats.org/officeDocument/2006/relationships/image" Target="../media/image37.png"/><Relationship Id="rId9" Type="http://schemas.openxmlformats.org/officeDocument/2006/relationships/image" Target="../media/image44.png"/><Relationship Id="rId5" Type="http://schemas.openxmlformats.org/officeDocument/2006/relationships/image" Target="../media/image42.png"/><Relationship Id="rId6" Type="http://schemas.openxmlformats.org/officeDocument/2006/relationships/image" Target="../media/image29.png"/><Relationship Id="rId7" Type="http://schemas.openxmlformats.org/officeDocument/2006/relationships/image" Target="../media/image31.png"/><Relationship Id="rId8" Type="http://schemas.openxmlformats.org/officeDocument/2006/relationships/image" Target="../media/image53.png"/></Relationships>
</file>

<file path=ppt/slides/_rels/slide47.xml.rels><?xml version="1.0" encoding="UTF-8" standalone="yes"?><Relationships xmlns="http://schemas.openxmlformats.org/package/2006/relationships"><Relationship Id="rId11" Type="http://schemas.openxmlformats.org/officeDocument/2006/relationships/image" Target="../media/image23.png"/><Relationship Id="rId10" Type="http://schemas.openxmlformats.org/officeDocument/2006/relationships/image" Target="../media/image33.png"/><Relationship Id="rId13" Type="http://schemas.openxmlformats.org/officeDocument/2006/relationships/image" Target="../media/image27.png"/><Relationship Id="rId12" Type="http://schemas.openxmlformats.org/officeDocument/2006/relationships/image" Target="../media/image51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5.png"/><Relationship Id="rId4" Type="http://schemas.openxmlformats.org/officeDocument/2006/relationships/image" Target="../media/image37.png"/><Relationship Id="rId9" Type="http://schemas.openxmlformats.org/officeDocument/2006/relationships/image" Target="../media/image44.png"/><Relationship Id="rId14" Type="http://schemas.openxmlformats.org/officeDocument/2006/relationships/image" Target="../media/image57.png"/><Relationship Id="rId5" Type="http://schemas.openxmlformats.org/officeDocument/2006/relationships/image" Target="../media/image42.png"/><Relationship Id="rId6" Type="http://schemas.openxmlformats.org/officeDocument/2006/relationships/image" Target="../media/image29.png"/><Relationship Id="rId7" Type="http://schemas.openxmlformats.org/officeDocument/2006/relationships/image" Target="../media/image31.png"/><Relationship Id="rId8" Type="http://schemas.openxmlformats.org/officeDocument/2006/relationships/image" Target="../media/image53.png"/></Relationships>
</file>

<file path=ppt/slides/_rels/slide48.xml.rels><?xml version="1.0" encoding="UTF-8" standalone="yes"?><Relationships xmlns="http://schemas.openxmlformats.org/package/2006/relationships"><Relationship Id="rId11" Type="http://schemas.openxmlformats.org/officeDocument/2006/relationships/image" Target="../media/image36.png"/><Relationship Id="rId10" Type="http://schemas.openxmlformats.org/officeDocument/2006/relationships/image" Target="../media/image51.png"/><Relationship Id="rId13" Type="http://schemas.openxmlformats.org/officeDocument/2006/relationships/image" Target="../media/image38.png"/><Relationship Id="rId12" Type="http://schemas.openxmlformats.org/officeDocument/2006/relationships/image" Target="../media/image26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23.png"/><Relationship Id="rId14" Type="http://schemas.openxmlformats.org/officeDocument/2006/relationships/image" Target="../media/image56.png"/><Relationship Id="rId5" Type="http://schemas.openxmlformats.org/officeDocument/2006/relationships/image" Target="../media/image31.png"/><Relationship Id="rId6" Type="http://schemas.openxmlformats.org/officeDocument/2006/relationships/image" Target="../media/image53.png"/><Relationship Id="rId7" Type="http://schemas.openxmlformats.org/officeDocument/2006/relationships/image" Target="../media/image44.png"/><Relationship Id="rId8" Type="http://schemas.openxmlformats.org/officeDocument/2006/relationships/image" Target="../media/image33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6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61.png"/><Relationship Id="rId4" Type="http://schemas.openxmlformats.org/officeDocument/2006/relationships/image" Target="../media/image65.png"/><Relationship Id="rId5" Type="http://schemas.openxmlformats.org/officeDocument/2006/relationships/image" Target="../media/image60.png"/><Relationship Id="rId6" Type="http://schemas.openxmlformats.org/officeDocument/2006/relationships/image" Target="../media/image58.png"/><Relationship Id="rId7" Type="http://schemas.openxmlformats.org/officeDocument/2006/relationships/image" Target="../media/image63.png"/><Relationship Id="rId8" Type="http://schemas.openxmlformats.org/officeDocument/2006/relationships/image" Target="../media/image68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77.jp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74.png"/><Relationship Id="rId4" Type="http://schemas.openxmlformats.org/officeDocument/2006/relationships/image" Target="../media/image7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72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3.xml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4.xm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5.xml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6.xml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7.xml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8.xml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9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0.xml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1.xml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2.xml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3.xml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4.xml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5.xml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6.xml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7.xml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8.xml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9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0.xml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1.xml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2.xml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3.xml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4.xml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5.xml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73.png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71.png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78.png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"/>
          <p:cNvSpPr/>
          <p:nvPr/>
        </p:nvSpPr>
        <p:spPr>
          <a:xfrm>
            <a:off x="774700" y="6606794"/>
            <a:ext cx="9144000" cy="67310"/>
          </a:xfrm>
          <a:custGeom>
            <a:rect b="b" l="l" r="r" t="t"/>
            <a:pathLst>
              <a:path extrusionOk="0" h="67310" w="9144000">
                <a:moveTo>
                  <a:pt x="0" y="67056"/>
                </a:moveTo>
                <a:lnTo>
                  <a:pt x="9143999" y="67056"/>
                </a:lnTo>
                <a:lnTo>
                  <a:pt x="9143999" y="0"/>
                </a:lnTo>
                <a:lnTo>
                  <a:pt x="0" y="0"/>
                </a:lnTo>
                <a:lnTo>
                  <a:pt x="0" y="6705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" name="Google Shape;61;p1"/>
          <p:cNvSpPr txBox="1"/>
          <p:nvPr/>
        </p:nvSpPr>
        <p:spPr>
          <a:xfrm>
            <a:off x="774700" y="6673850"/>
            <a:ext cx="9144000" cy="198131"/>
          </a:xfrm>
          <a:prstGeom prst="rect">
            <a:avLst/>
          </a:prstGeom>
          <a:solidFill>
            <a:srgbClr val="FB0203"/>
          </a:solidFill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62" name="Google Shape;62;p1"/>
          <p:cNvSpPr txBox="1"/>
          <p:nvPr>
            <p:ph type="title"/>
          </p:nvPr>
        </p:nvSpPr>
        <p:spPr>
          <a:xfrm>
            <a:off x="1367798" y="973765"/>
            <a:ext cx="8128634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3" name="Google Shape;63;p1"/>
          <p:cNvSpPr txBox="1"/>
          <p:nvPr/>
        </p:nvSpPr>
        <p:spPr>
          <a:xfrm>
            <a:off x="1288289" y="1941315"/>
            <a:ext cx="8502900" cy="27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fr-FR" sz="2800" u="sng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Training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20000"/>
              </a:lnSpc>
              <a:spcBef>
                <a:spcPts val="95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1903" lvl="0" marL="12700" marR="5080" rtl="0" algn="ctr">
              <a:lnSpc>
                <a:spcPct val="87272"/>
              </a:lnSpc>
              <a:spcBef>
                <a:spcPts val="125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lang="fr-FR" sz="4400">
                <a:solidFill>
                  <a:srgbClr val="FF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Ansible, automate server management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5080" rtl="0" algn="l">
              <a:lnSpc>
                <a:spcPct val="120000"/>
              </a:lnSpc>
              <a:spcBef>
                <a:spcPts val="125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1" i="0" sz="3200" u="none" cap="none" strike="noStrike">
              <a:solidFill>
                <a:srgbClr val="32547B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4" name="Google Shape;64;p1"/>
          <p:cNvSpPr txBox="1"/>
          <p:nvPr>
            <p:ph idx="12" type="sldNum"/>
          </p:nvPr>
        </p:nvSpPr>
        <p:spPr>
          <a:xfrm>
            <a:off x="9553650" y="7096124"/>
            <a:ext cx="898449" cy="3092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0"/>
          <p:cNvSpPr txBox="1"/>
          <p:nvPr>
            <p:ph type="title"/>
          </p:nvPr>
        </p:nvSpPr>
        <p:spPr>
          <a:xfrm>
            <a:off x="1155700" y="1035050"/>
            <a:ext cx="4730083" cy="53446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11125">
            <a:spAutoFit/>
          </a:bodyPr>
          <a:lstStyle/>
          <a:p>
            <a:pPr indent="0" lvl="0" marL="11139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Introduction</a:t>
            </a:r>
            <a:endParaRPr/>
          </a:p>
        </p:txBody>
      </p:sp>
      <p:sp>
        <p:nvSpPr>
          <p:cNvPr id="125" name="Google Shape;125;p10"/>
          <p:cNvSpPr txBox="1"/>
          <p:nvPr/>
        </p:nvSpPr>
        <p:spPr>
          <a:xfrm>
            <a:off x="2739510" y="2753353"/>
            <a:ext cx="4862700" cy="3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6325">
            <a:spAutoFit/>
          </a:bodyPr>
          <a:lstStyle/>
          <a:p>
            <a:pPr indent="0" lvl="0" marL="1113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4"/>
              <a:buFont typeface="Arial"/>
              <a:buNone/>
            </a:pPr>
            <a:r>
              <a:rPr b="0" i="0" lang="fr-FR" sz="175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Michael DeHaan (</a:t>
            </a:r>
            <a:r>
              <a:rPr lang="fr-FR" sz="1800">
                <a:solidFill>
                  <a:srgbClr val="3D3D3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creator</a:t>
            </a:r>
            <a:r>
              <a:rPr b="0" i="0" lang="fr-FR" sz="175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fr-FR" sz="1754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of </a:t>
            </a:r>
            <a:r>
              <a:rPr b="0" i="0" lang="fr-FR" sz="175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Cobbler </a:t>
            </a:r>
            <a:r>
              <a:rPr lang="fr-FR" sz="1754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&amp;</a:t>
            </a:r>
            <a:r>
              <a:rPr b="0" i="0" lang="fr-FR" sz="175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Func)</a:t>
            </a:r>
            <a:endParaRPr b="0" i="0" sz="175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126;p10"/>
          <p:cNvSpPr txBox="1"/>
          <p:nvPr/>
        </p:nvSpPr>
        <p:spPr>
          <a:xfrm>
            <a:off x="774700" y="3888024"/>
            <a:ext cx="6440100" cy="27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125">
            <a:spAutoFit/>
          </a:bodyPr>
          <a:lstStyle/>
          <a:p>
            <a:pPr indent="-339979" lvl="0" marL="457200" marR="4456" rtl="0" algn="l">
              <a:lnSpc>
                <a:spcPct val="1155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54"/>
              <a:buFont typeface="Calibri"/>
              <a:buChar char="-"/>
            </a:pPr>
            <a:r>
              <a:rPr lang="fr-FR" sz="1754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Simple AUTOMATES EVERYTHING</a:t>
            </a:r>
            <a:endParaRPr sz="1754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1139" marR="4456" rtl="0" algn="l">
              <a:lnSpc>
                <a:spcPct val="1155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754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9979" lvl="0" marL="457200" marR="4456" rtl="0" algn="l">
              <a:lnSpc>
                <a:spcPct val="1155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54"/>
              <a:buFont typeface="Calibri"/>
              <a:buChar char="-"/>
            </a:pPr>
            <a:r>
              <a:rPr lang="fr-FR" sz="1754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Can handle almost any *IX through SSH protocol</a:t>
            </a:r>
            <a:endParaRPr sz="1754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4456" rtl="0" algn="l">
              <a:lnSpc>
                <a:spcPct val="1155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54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9979" lvl="0" marL="457200" marR="4456" rtl="0" algn="l">
              <a:lnSpc>
                <a:spcPct val="1155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54"/>
              <a:buFont typeface="Calibri"/>
              <a:buChar char="-"/>
            </a:pPr>
            <a:r>
              <a:rPr lang="fr-FR" sz="1754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Requires Python</a:t>
            </a:r>
            <a:endParaRPr sz="1754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4456" rtl="0" algn="l">
              <a:lnSpc>
                <a:spcPct val="1155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54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9979" lvl="0" marL="457200" marR="4456" rtl="0" algn="l">
              <a:lnSpc>
                <a:spcPct val="1155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54"/>
              <a:buFont typeface="Calibri"/>
              <a:buChar char="-"/>
            </a:pPr>
            <a:r>
              <a:rPr lang="fr-FR" sz="1754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Windows (PowerShell, WinRM Python module)  Cloud, virtualization, container and network components.</a:t>
            </a:r>
            <a:endParaRPr sz="1754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1139" marR="4456" rtl="0" algn="l">
              <a:lnSpc>
                <a:spcPct val="1155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4"/>
              <a:buFont typeface="Arial"/>
              <a:buNone/>
            </a:pPr>
            <a:r>
              <a:t/>
            </a:r>
            <a:endParaRPr sz="1754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10"/>
          <p:cNvSpPr/>
          <p:nvPr/>
        </p:nvSpPr>
        <p:spPr>
          <a:xfrm>
            <a:off x="7771488" y="2589503"/>
            <a:ext cx="1298521" cy="129852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" name="Google Shape;128;p10"/>
          <p:cNvSpPr/>
          <p:nvPr/>
        </p:nvSpPr>
        <p:spPr>
          <a:xfrm>
            <a:off x="7772569" y="4072226"/>
            <a:ext cx="46784" cy="51796"/>
          </a:xfrm>
          <a:custGeom>
            <a:rect b="b" l="l" r="r" t="t"/>
            <a:pathLst>
              <a:path extrusionOk="0" h="59055" w="53340">
                <a:moveTo>
                  <a:pt x="23316" y="58489"/>
                </a:moveTo>
                <a:lnTo>
                  <a:pt x="19496" y="58489"/>
                </a:lnTo>
                <a:lnTo>
                  <a:pt x="18405" y="58291"/>
                </a:lnTo>
                <a:lnTo>
                  <a:pt x="15464" y="55116"/>
                </a:lnTo>
                <a:lnTo>
                  <a:pt x="811" y="31849"/>
                </a:lnTo>
                <a:lnTo>
                  <a:pt x="282" y="30857"/>
                </a:lnTo>
                <a:lnTo>
                  <a:pt x="0" y="29914"/>
                </a:lnTo>
                <a:lnTo>
                  <a:pt x="0" y="28029"/>
                </a:lnTo>
                <a:lnTo>
                  <a:pt x="347" y="27037"/>
                </a:lnTo>
                <a:lnTo>
                  <a:pt x="1041" y="26044"/>
                </a:lnTo>
                <a:lnTo>
                  <a:pt x="16420" y="1488"/>
                </a:lnTo>
                <a:lnTo>
                  <a:pt x="16668" y="1190"/>
                </a:lnTo>
                <a:lnTo>
                  <a:pt x="17115" y="744"/>
                </a:lnTo>
                <a:lnTo>
                  <a:pt x="17462" y="545"/>
                </a:lnTo>
                <a:lnTo>
                  <a:pt x="17859" y="446"/>
                </a:lnTo>
                <a:lnTo>
                  <a:pt x="18355" y="248"/>
                </a:lnTo>
                <a:lnTo>
                  <a:pt x="18901" y="148"/>
                </a:lnTo>
                <a:lnTo>
                  <a:pt x="19496" y="148"/>
                </a:lnTo>
                <a:lnTo>
                  <a:pt x="20091" y="49"/>
                </a:lnTo>
                <a:lnTo>
                  <a:pt x="20935" y="0"/>
                </a:lnTo>
                <a:lnTo>
                  <a:pt x="23117" y="0"/>
                </a:lnTo>
                <a:lnTo>
                  <a:pt x="24010" y="99"/>
                </a:lnTo>
                <a:lnTo>
                  <a:pt x="24705" y="297"/>
                </a:lnTo>
                <a:lnTo>
                  <a:pt x="25400" y="396"/>
                </a:lnTo>
                <a:lnTo>
                  <a:pt x="25896" y="595"/>
                </a:lnTo>
                <a:lnTo>
                  <a:pt x="26193" y="892"/>
                </a:lnTo>
                <a:lnTo>
                  <a:pt x="26590" y="1190"/>
                </a:lnTo>
                <a:lnTo>
                  <a:pt x="26760" y="1488"/>
                </a:lnTo>
                <a:lnTo>
                  <a:pt x="26640" y="2629"/>
                </a:lnTo>
                <a:lnTo>
                  <a:pt x="26342" y="3125"/>
                </a:lnTo>
                <a:lnTo>
                  <a:pt x="11608" y="29170"/>
                </a:lnTo>
                <a:lnTo>
                  <a:pt x="26434" y="55116"/>
                </a:lnTo>
                <a:lnTo>
                  <a:pt x="26689" y="55711"/>
                </a:lnTo>
                <a:lnTo>
                  <a:pt x="26813" y="56653"/>
                </a:lnTo>
                <a:lnTo>
                  <a:pt x="26789" y="57298"/>
                </a:lnTo>
                <a:lnTo>
                  <a:pt x="26193" y="57894"/>
                </a:lnTo>
                <a:lnTo>
                  <a:pt x="25697" y="58142"/>
                </a:lnTo>
                <a:lnTo>
                  <a:pt x="25003" y="58340"/>
                </a:lnTo>
                <a:lnTo>
                  <a:pt x="24308" y="58439"/>
                </a:lnTo>
                <a:lnTo>
                  <a:pt x="23316" y="58489"/>
                </a:lnTo>
                <a:close/>
              </a:path>
              <a:path extrusionOk="0" h="59055" w="53340">
                <a:moveTo>
                  <a:pt x="49113" y="57001"/>
                </a:moveTo>
                <a:lnTo>
                  <a:pt x="45243" y="57001"/>
                </a:lnTo>
                <a:lnTo>
                  <a:pt x="44152" y="56802"/>
                </a:lnTo>
                <a:lnTo>
                  <a:pt x="25747" y="29914"/>
                </a:lnTo>
                <a:lnTo>
                  <a:pt x="25783" y="28029"/>
                </a:lnTo>
                <a:lnTo>
                  <a:pt x="26094" y="27185"/>
                </a:lnTo>
                <a:lnTo>
                  <a:pt x="26885" y="26044"/>
                </a:lnTo>
                <a:lnTo>
                  <a:pt x="41671" y="3125"/>
                </a:lnTo>
                <a:lnTo>
                  <a:pt x="42713" y="2083"/>
                </a:lnTo>
                <a:lnTo>
                  <a:pt x="43060" y="1885"/>
                </a:lnTo>
                <a:lnTo>
                  <a:pt x="43457" y="1785"/>
                </a:lnTo>
                <a:lnTo>
                  <a:pt x="43854" y="1587"/>
                </a:lnTo>
                <a:lnTo>
                  <a:pt x="44350" y="1488"/>
                </a:lnTo>
                <a:lnTo>
                  <a:pt x="48716" y="1488"/>
                </a:lnTo>
                <a:lnTo>
                  <a:pt x="49609" y="1537"/>
                </a:lnTo>
                <a:lnTo>
                  <a:pt x="51097" y="1736"/>
                </a:lnTo>
                <a:lnTo>
                  <a:pt x="51643" y="1934"/>
                </a:lnTo>
                <a:lnTo>
                  <a:pt x="51941" y="2232"/>
                </a:lnTo>
                <a:lnTo>
                  <a:pt x="52337" y="2430"/>
                </a:lnTo>
                <a:lnTo>
                  <a:pt x="52470" y="2629"/>
                </a:lnTo>
                <a:lnTo>
                  <a:pt x="52536" y="3423"/>
                </a:lnTo>
                <a:lnTo>
                  <a:pt x="52387" y="3819"/>
                </a:lnTo>
                <a:lnTo>
                  <a:pt x="37207" y="29021"/>
                </a:lnTo>
                <a:lnTo>
                  <a:pt x="52387" y="54322"/>
                </a:lnTo>
                <a:lnTo>
                  <a:pt x="52685" y="54719"/>
                </a:lnTo>
                <a:lnTo>
                  <a:pt x="52833" y="55116"/>
                </a:lnTo>
                <a:lnTo>
                  <a:pt x="52833" y="55810"/>
                </a:lnTo>
                <a:lnTo>
                  <a:pt x="52635" y="56058"/>
                </a:lnTo>
                <a:lnTo>
                  <a:pt x="52238" y="56257"/>
                </a:lnTo>
                <a:lnTo>
                  <a:pt x="51941" y="56455"/>
                </a:lnTo>
                <a:lnTo>
                  <a:pt x="51444" y="56653"/>
                </a:lnTo>
                <a:lnTo>
                  <a:pt x="50750" y="56852"/>
                </a:lnTo>
                <a:lnTo>
                  <a:pt x="50055" y="56951"/>
                </a:lnTo>
                <a:lnTo>
                  <a:pt x="49113" y="5700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10"/>
          <p:cNvSpPr txBox="1"/>
          <p:nvPr/>
        </p:nvSpPr>
        <p:spPr>
          <a:xfrm>
            <a:off x="7373525" y="3971400"/>
            <a:ext cx="2575200" cy="20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125">
            <a:spAutoFit/>
          </a:bodyPr>
          <a:lstStyle/>
          <a:p>
            <a:pPr indent="0" lvl="0" marL="11139" marR="4456" rtl="0" algn="just">
              <a:lnSpc>
                <a:spcPct val="1135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fr-FR" sz="1700">
                <a:solidFill>
                  <a:schemeClr val="dk1"/>
                </a:solidFill>
              </a:rPr>
              <a:t>Ansible owes much of its origins to my time in the emerging technologies group at Red Hat, which was an R&amp;D unit under the leadership of Red Hat’s CTO.</a:t>
            </a:r>
            <a:endParaRPr b="0" i="0" sz="1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10"/>
          <p:cNvSpPr/>
          <p:nvPr/>
        </p:nvSpPr>
        <p:spPr>
          <a:xfrm>
            <a:off x="7776029" y="5241817"/>
            <a:ext cx="46784" cy="51796"/>
          </a:xfrm>
          <a:custGeom>
            <a:rect b="b" l="l" r="r" t="t"/>
            <a:pathLst>
              <a:path extrusionOk="0" h="59054" w="53340">
                <a:moveTo>
                  <a:pt x="33263" y="58489"/>
                </a:moveTo>
                <a:lnTo>
                  <a:pt x="29691" y="58489"/>
                </a:lnTo>
                <a:lnTo>
                  <a:pt x="28748" y="58439"/>
                </a:lnTo>
                <a:lnTo>
                  <a:pt x="26036" y="56108"/>
                </a:lnTo>
                <a:lnTo>
                  <a:pt x="26119" y="55860"/>
                </a:lnTo>
                <a:lnTo>
                  <a:pt x="41299" y="29319"/>
                </a:lnTo>
                <a:lnTo>
                  <a:pt x="26147" y="2827"/>
                </a:lnTo>
                <a:lnTo>
                  <a:pt x="25964" y="2430"/>
                </a:lnTo>
                <a:lnTo>
                  <a:pt x="25842" y="1488"/>
                </a:lnTo>
                <a:lnTo>
                  <a:pt x="25970" y="1190"/>
                </a:lnTo>
                <a:lnTo>
                  <a:pt x="26268" y="892"/>
                </a:lnTo>
                <a:lnTo>
                  <a:pt x="26665" y="595"/>
                </a:lnTo>
                <a:lnTo>
                  <a:pt x="27210" y="396"/>
                </a:lnTo>
                <a:lnTo>
                  <a:pt x="27905" y="297"/>
                </a:lnTo>
                <a:lnTo>
                  <a:pt x="28599" y="99"/>
                </a:lnTo>
                <a:lnTo>
                  <a:pt x="29542" y="0"/>
                </a:lnTo>
                <a:lnTo>
                  <a:pt x="31725" y="0"/>
                </a:lnTo>
                <a:lnTo>
                  <a:pt x="32518" y="49"/>
                </a:lnTo>
                <a:lnTo>
                  <a:pt x="33114" y="148"/>
                </a:lnTo>
                <a:lnTo>
                  <a:pt x="33808" y="148"/>
                </a:lnTo>
                <a:lnTo>
                  <a:pt x="34354" y="248"/>
                </a:lnTo>
                <a:lnTo>
                  <a:pt x="34751" y="446"/>
                </a:lnTo>
                <a:lnTo>
                  <a:pt x="35148" y="545"/>
                </a:lnTo>
                <a:lnTo>
                  <a:pt x="35445" y="744"/>
                </a:lnTo>
                <a:lnTo>
                  <a:pt x="35644" y="1041"/>
                </a:lnTo>
                <a:lnTo>
                  <a:pt x="35942" y="1240"/>
                </a:lnTo>
                <a:lnTo>
                  <a:pt x="52759" y="28575"/>
                </a:lnTo>
                <a:lnTo>
                  <a:pt x="52759" y="30360"/>
                </a:lnTo>
                <a:lnTo>
                  <a:pt x="34503" y="58291"/>
                </a:lnTo>
                <a:lnTo>
                  <a:pt x="33263" y="58489"/>
                </a:lnTo>
                <a:close/>
              </a:path>
              <a:path extrusionOk="0" h="59054" w="53340">
                <a:moveTo>
                  <a:pt x="7813" y="57001"/>
                </a:moveTo>
                <a:lnTo>
                  <a:pt x="4092" y="57001"/>
                </a:lnTo>
                <a:lnTo>
                  <a:pt x="3100" y="56951"/>
                </a:lnTo>
                <a:lnTo>
                  <a:pt x="223" y="55115"/>
                </a:lnTo>
                <a:lnTo>
                  <a:pt x="372" y="54669"/>
                </a:lnTo>
                <a:lnTo>
                  <a:pt x="15701" y="29467"/>
                </a:lnTo>
                <a:lnTo>
                  <a:pt x="372" y="4167"/>
                </a:lnTo>
                <a:lnTo>
                  <a:pt x="74" y="3770"/>
                </a:lnTo>
                <a:lnTo>
                  <a:pt x="0" y="2579"/>
                </a:lnTo>
                <a:lnTo>
                  <a:pt x="74" y="2430"/>
                </a:lnTo>
                <a:lnTo>
                  <a:pt x="768" y="1934"/>
                </a:lnTo>
                <a:lnTo>
                  <a:pt x="1314" y="1736"/>
                </a:lnTo>
                <a:lnTo>
                  <a:pt x="2802" y="1537"/>
                </a:lnTo>
                <a:lnTo>
                  <a:pt x="3795" y="1488"/>
                </a:lnTo>
                <a:lnTo>
                  <a:pt x="5977" y="1488"/>
                </a:lnTo>
                <a:lnTo>
                  <a:pt x="6821" y="1537"/>
                </a:lnTo>
                <a:lnTo>
                  <a:pt x="7515" y="1637"/>
                </a:lnTo>
                <a:lnTo>
                  <a:pt x="8210" y="1637"/>
                </a:lnTo>
                <a:lnTo>
                  <a:pt x="8756" y="1686"/>
                </a:lnTo>
                <a:lnTo>
                  <a:pt x="9549" y="1885"/>
                </a:lnTo>
                <a:lnTo>
                  <a:pt x="9847" y="2083"/>
                </a:lnTo>
                <a:lnTo>
                  <a:pt x="10012" y="2331"/>
                </a:lnTo>
                <a:lnTo>
                  <a:pt x="27012" y="28575"/>
                </a:lnTo>
                <a:lnTo>
                  <a:pt x="27012" y="30360"/>
                </a:lnTo>
                <a:lnTo>
                  <a:pt x="26665" y="31303"/>
                </a:lnTo>
                <a:lnTo>
                  <a:pt x="25970" y="32295"/>
                </a:lnTo>
                <a:lnTo>
                  <a:pt x="10889" y="55661"/>
                </a:lnTo>
                <a:lnTo>
                  <a:pt x="10641" y="55959"/>
                </a:lnTo>
                <a:lnTo>
                  <a:pt x="10145" y="56455"/>
                </a:lnTo>
                <a:lnTo>
                  <a:pt x="9847" y="56604"/>
                </a:lnTo>
                <a:lnTo>
                  <a:pt x="9053" y="56802"/>
                </a:lnTo>
                <a:lnTo>
                  <a:pt x="7813" y="5700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10"/>
          <p:cNvSpPr txBox="1"/>
          <p:nvPr>
            <p:ph idx="10" type="dt"/>
          </p:nvPr>
        </p:nvSpPr>
        <p:spPr>
          <a:xfrm>
            <a:off x="534670" y="7027545"/>
            <a:ext cx="2459482" cy="3778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11/26/2020</a:t>
            </a:r>
            <a:endParaRPr/>
          </a:p>
        </p:txBody>
      </p:sp>
      <p:sp>
        <p:nvSpPr>
          <p:cNvPr id="132" name="Google Shape;132;p10"/>
          <p:cNvSpPr txBox="1"/>
          <p:nvPr>
            <p:ph idx="12" type="sldNum"/>
          </p:nvPr>
        </p:nvSpPr>
        <p:spPr>
          <a:xfrm>
            <a:off x="9553650" y="7096124"/>
            <a:ext cx="898449" cy="3092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100"/>
          <p:cNvSpPr/>
          <p:nvPr/>
        </p:nvSpPr>
        <p:spPr>
          <a:xfrm>
            <a:off x="2412331" y="1883312"/>
            <a:ext cx="6712893" cy="4367029"/>
          </a:xfrm>
          <a:custGeom>
            <a:rect b="b" l="l" r="r" t="t"/>
            <a:pathLst>
              <a:path extrusionOk="0" h="4979035" w="7653655">
                <a:moveTo>
                  <a:pt x="0" y="0"/>
                </a:moveTo>
                <a:lnTo>
                  <a:pt x="7653599" y="0"/>
                </a:lnTo>
                <a:lnTo>
                  <a:pt x="7653599" y="4978499"/>
                </a:lnTo>
                <a:lnTo>
                  <a:pt x="0" y="497849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6" name="Google Shape;1336;p100"/>
          <p:cNvSpPr txBox="1"/>
          <p:nvPr/>
        </p:nvSpPr>
        <p:spPr>
          <a:xfrm>
            <a:off x="2646247" y="2073283"/>
            <a:ext cx="3822891" cy="17349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300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29"/>
              <a:buFont typeface="Arial"/>
              <a:buNone/>
            </a:pPr>
            <a:r>
              <a:rPr b="0" i="0" lang="fr-FR" sz="1929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- hosts: db</a:t>
            </a:r>
            <a:endParaRPr b="0" i="0" sz="1929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294074" marR="0" rtl="0" algn="l">
              <a:lnSpc>
                <a:spcPct val="11933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29"/>
              <a:buFont typeface="Arial"/>
              <a:buNone/>
            </a:pPr>
            <a:r>
              <a:rPr b="0" i="0" lang="fr-FR" sz="1929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vars:</a:t>
            </a:r>
            <a:endParaRPr b="0" i="0" sz="1929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588148" marR="0" rtl="0" algn="l">
              <a:lnSpc>
                <a:spcPct val="11933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29"/>
              <a:buFont typeface="Arial"/>
              <a:buNone/>
            </a:pPr>
            <a:r>
              <a:rPr b="0" i="0" lang="fr-FR" sz="1929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software:</a:t>
            </a:r>
            <a:endParaRPr b="0" i="0" sz="1929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588148" lvl="0" marL="294074" marR="581465" rtl="0" algn="l">
              <a:lnSpc>
                <a:spcPct val="119595"/>
              </a:lnSpc>
              <a:spcBef>
                <a:spcPts val="75"/>
              </a:spcBef>
              <a:spcAft>
                <a:spcPts val="0"/>
              </a:spcAft>
              <a:buClr>
                <a:srgbClr val="000000"/>
              </a:buClr>
              <a:buSzPts val="1929"/>
              <a:buFont typeface="Arial"/>
              <a:buNone/>
            </a:pPr>
            <a:r>
              <a:rPr b="0" i="0" lang="fr-FR" sz="1929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- mariadb-server  roles:</a:t>
            </a:r>
            <a:endParaRPr b="0" i="0" sz="1929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588148" marR="0" rtl="0" algn="l">
              <a:lnSpc>
                <a:spcPct val="11524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29"/>
              <a:buFont typeface="Arial"/>
              <a:buNone/>
            </a:pPr>
            <a:r>
              <a:rPr b="0" i="0" lang="fr-FR" sz="1929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- install_wordpress_db</a:t>
            </a:r>
            <a:endParaRPr b="0" i="0" sz="1929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337" name="Google Shape;1337;p100"/>
          <p:cNvSpPr txBox="1"/>
          <p:nvPr/>
        </p:nvSpPr>
        <p:spPr>
          <a:xfrm>
            <a:off x="2412331" y="4067884"/>
            <a:ext cx="6712893" cy="20774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1700">
            <a:spAutoFit/>
          </a:bodyPr>
          <a:lstStyle/>
          <a:p>
            <a:pPr indent="-294073" lvl="0" marL="527997" marR="4707970" rtl="0" algn="l">
              <a:lnSpc>
                <a:spcPct val="11959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29"/>
              <a:buFont typeface="Courier New"/>
              <a:buChar char="-"/>
            </a:pPr>
            <a:r>
              <a:rPr b="0" i="0" lang="fr-FR" sz="1929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hosts: web  vars:</a:t>
            </a:r>
            <a:endParaRPr b="0" i="0" sz="1929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4560376" rtl="0" algn="r">
              <a:lnSpc>
                <a:spcPct val="11482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29"/>
              <a:buFont typeface="Arial"/>
              <a:buNone/>
            </a:pPr>
            <a:r>
              <a:rPr b="0" i="0" lang="fr-FR" sz="1929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software:</a:t>
            </a:r>
            <a:endParaRPr b="0" i="0" sz="1929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294074" lvl="1" marL="294074" marR="4560376" rtl="0" algn="r">
              <a:lnSpc>
                <a:spcPct val="11933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29"/>
              <a:buFont typeface="Courier New"/>
              <a:buChar char="-"/>
            </a:pPr>
            <a:r>
              <a:rPr b="0" i="0" lang="fr-FR" sz="1929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httpd</a:t>
            </a:r>
            <a:endParaRPr b="0" i="0" sz="1929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588146" lvl="1" marL="1116145" marR="4854450" rtl="0" algn="l">
              <a:lnSpc>
                <a:spcPct val="119595"/>
              </a:lnSpc>
              <a:spcBef>
                <a:spcPts val="79"/>
              </a:spcBef>
              <a:spcAft>
                <a:spcPts val="0"/>
              </a:spcAft>
              <a:buClr>
                <a:srgbClr val="FFFFFF"/>
              </a:buClr>
              <a:buSzPts val="1929"/>
              <a:buFont typeface="Courier New"/>
              <a:buChar char="-"/>
            </a:pPr>
            <a:r>
              <a:rPr b="0" i="0" lang="fr-FR" sz="1929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php  roles:</a:t>
            </a:r>
            <a:endParaRPr b="0" i="0" sz="1929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822071" marR="0" rtl="0" algn="l">
              <a:lnSpc>
                <a:spcPct val="11524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29"/>
              <a:buFont typeface="Arial"/>
              <a:buNone/>
            </a:pPr>
            <a:r>
              <a:rPr b="0" i="0" lang="fr-FR" sz="1929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- install_wordpress_web</a:t>
            </a:r>
            <a:endParaRPr b="0" i="0" sz="1929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338" name="Google Shape;1338;p100"/>
          <p:cNvSpPr/>
          <p:nvPr/>
        </p:nvSpPr>
        <p:spPr>
          <a:xfrm>
            <a:off x="1993150" y="1956526"/>
            <a:ext cx="345308" cy="1893623"/>
          </a:xfrm>
          <a:custGeom>
            <a:rect b="b" l="l" r="r" t="t"/>
            <a:pathLst>
              <a:path extrusionOk="0" h="2159000" w="393700">
                <a:moveTo>
                  <a:pt x="393599" y="2158799"/>
                </a:moveTo>
                <a:lnTo>
                  <a:pt x="314275" y="2158133"/>
                </a:lnTo>
                <a:lnTo>
                  <a:pt x="240393" y="2156222"/>
                </a:lnTo>
                <a:lnTo>
                  <a:pt x="173534" y="2153198"/>
                </a:lnTo>
                <a:lnTo>
                  <a:pt x="115282" y="2149193"/>
                </a:lnTo>
                <a:lnTo>
                  <a:pt x="67220" y="2144339"/>
                </a:lnTo>
                <a:lnTo>
                  <a:pt x="7996" y="2132611"/>
                </a:lnTo>
                <a:lnTo>
                  <a:pt x="0" y="2126001"/>
                </a:lnTo>
                <a:lnTo>
                  <a:pt x="0" y="32798"/>
                </a:lnTo>
                <a:lnTo>
                  <a:pt x="66129" y="14601"/>
                </a:lnTo>
                <a:lnTo>
                  <a:pt x="115282" y="9606"/>
                </a:lnTo>
                <a:lnTo>
                  <a:pt x="162551" y="6245"/>
                </a:lnTo>
                <a:lnTo>
                  <a:pt x="215074" y="3567"/>
                </a:lnTo>
                <a:lnTo>
                  <a:pt x="271794" y="1610"/>
                </a:lnTo>
                <a:lnTo>
                  <a:pt x="331655" y="408"/>
                </a:lnTo>
                <a:lnTo>
                  <a:pt x="393599" y="0"/>
                </a:lnTo>
              </a:path>
            </a:pathLst>
          </a:custGeom>
          <a:noFill/>
          <a:ln cap="flat" cmpd="sng" w="76175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9" name="Google Shape;1339;p100"/>
          <p:cNvSpPr/>
          <p:nvPr/>
        </p:nvSpPr>
        <p:spPr>
          <a:xfrm>
            <a:off x="1993150" y="4034160"/>
            <a:ext cx="345308" cy="1893623"/>
          </a:xfrm>
          <a:custGeom>
            <a:rect b="b" l="l" r="r" t="t"/>
            <a:pathLst>
              <a:path extrusionOk="0" h="2159000" w="393700">
                <a:moveTo>
                  <a:pt x="393599" y="2158799"/>
                </a:moveTo>
                <a:lnTo>
                  <a:pt x="314275" y="2158133"/>
                </a:lnTo>
                <a:lnTo>
                  <a:pt x="240393" y="2156222"/>
                </a:lnTo>
                <a:lnTo>
                  <a:pt x="173534" y="2153198"/>
                </a:lnTo>
                <a:lnTo>
                  <a:pt x="115282" y="2149193"/>
                </a:lnTo>
                <a:lnTo>
                  <a:pt x="67220" y="2144339"/>
                </a:lnTo>
                <a:lnTo>
                  <a:pt x="7996" y="2132611"/>
                </a:lnTo>
                <a:lnTo>
                  <a:pt x="0" y="2126001"/>
                </a:lnTo>
                <a:lnTo>
                  <a:pt x="0" y="32798"/>
                </a:lnTo>
                <a:lnTo>
                  <a:pt x="66129" y="14602"/>
                </a:lnTo>
                <a:lnTo>
                  <a:pt x="115282" y="9606"/>
                </a:lnTo>
                <a:lnTo>
                  <a:pt x="162551" y="6245"/>
                </a:lnTo>
                <a:lnTo>
                  <a:pt x="215074" y="3567"/>
                </a:lnTo>
                <a:lnTo>
                  <a:pt x="271794" y="1610"/>
                </a:lnTo>
                <a:lnTo>
                  <a:pt x="331655" y="408"/>
                </a:lnTo>
                <a:lnTo>
                  <a:pt x="393599" y="0"/>
                </a:lnTo>
              </a:path>
            </a:pathLst>
          </a:custGeom>
          <a:noFill/>
          <a:ln cap="flat" cmpd="sng" w="76175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0" name="Google Shape;1340;p100"/>
          <p:cNvSpPr txBox="1"/>
          <p:nvPr>
            <p:ph type="title"/>
          </p:nvPr>
        </p:nvSpPr>
        <p:spPr>
          <a:xfrm>
            <a:off x="762724" y="1057732"/>
            <a:ext cx="7590000" cy="158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11125">
            <a:spAutoFit/>
          </a:bodyPr>
          <a:lstStyle/>
          <a:p>
            <a:pPr indent="0" lvl="0" marL="11139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/>
              <a:t>A “play” in a “playbook”</a:t>
            </a:r>
            <a:endParaRPr/>
          </a:p>
          <a:p>
            <a:pPr indent="0" lvl="0" marL="11139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11139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41" name="Google Shape;1341;p100"/>
          <p:cNvSpPr/>
          <p:nvPr/>
        </p:nvSpPr>
        <p:spPr>
          <a:xfrm>
            <a:off x="2600442" y="1956527"/>
            <a:ext cx="4813144" cy="1956558"/>
          </a:xfrm>
          <a:custGeom>
            <a:rect b="b" l="l" r="r" t="t"/>
            <a:pathLst>
              <a:path extrusionOk="0" h="2230754" w="5487670">
                <a:moveTo>
                  <a:pt x="0" y="0"/>
                </a:moveTo>
                <a:lnTo>
                  <a:pt x="5487599" y="0"/>
                </a:lnTo>
                <a:lnTo>
                  <a:pt x="5487599" y="2230199"/>
                </a:lnTo>
                <a:lnTo>
                  <a:pt x="0" y="2230199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800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2" name="Google Shape;1342;p100"/>
          <p:cNvSpPr txBox="1"/>
          <p:nvPr/>
        </p:nvSpPr>
        <p:spPr>
          <a:xfrm>
            <a:off x="535551" y="2912074"/>
            <a:ext cx="992708" cy="497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31"/>
              <a:buFont typeface="Arial"/>
              <a:buNone/>
            </a:pPr>
            <a:r>
              <a:rPr b="0" i="0" lang="fr-FR" sz="26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Play 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3" name="Google Shape;1343;p100"/>
          <p:cNvSpPr txBox="1"/>
          <p:nvPr/>
        </p:nvSpPr>
        <p:spPr>
          <a:xfrm>
            <a:off x="512477" y="4738020"/>
            <a:ext cx="1390500" cy="9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31"/>
              <a:buFont typeface="Arial"/>
              <a:buNone/>
            </a:pPr>
            <a:r>
              <a:rPr lang="fr-FR" sz="263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Another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31"/>
              <a:buFont typeface="Arial"/>
              <a:buNone/>
            </a:pPr>
            <a:r>
              <a:rPr lang="fr-FR" sz="263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play</a:t>
            </a:r>
            <a:endParaRPr sz="263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4" name="Google Shape;1344;p100"/>
          <p:cNvSpPr txBox="1"/>
          <p:nvPr>
            <p:ph idx="12" type="sldNum"/>
          </p:nvPr>
        </p:nvSpPr>
        <p:spPr>
          <a:xfrm>
            <a:off x="9553650" y="7096124"/>
            <a:ext cx="898449" cy="3092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8" name="Shape 1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9" name="Google Shape;1349;p101"/>
          <p:cNvSpPr txBox="1"/>
          <p:nvPr/>
        </p:nvSpPr>
        <p:spPr>
          <a:xfrm>
            <a:off x="2412331" y="1883312"/>
            <a:ext cx="6712893" cy="4290435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159275">
            <a:spAutoFit/>
          </a:bodyPr>
          <a:lstStyle/>
          <a:p>
            <a:pPr indent="-294073" lvl="0" marL="527997" marR="4855007" rtl="0" algn="l">
              <a:lnSpc>
                <a:spcPct val="11959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29"/>
              <a:buFont typeface="Courier New"/>
              <a:buChar char="-"/>
            </a:pPr>
            <a:r>
              <a:rPr b="0" i="0" lang="fr-FR" sz="1929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hosts: db  vars:</a:t>
            </a:r>
            <a:endParaRPr b="0" i="0" sz="1929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822071" marR="0" rtl="0" algn="l">
              <a:lnSpc>
                <a:spcPct val="11482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29"/>
              <a:buFont typeface="Arial"/>
              <a:buNone/>
            </a:pPr>
            <a:r>
              <a:rPr b="0" i="0" lang="fr-FR" sz="1929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software:</a:t>
            </a:r>
            <a:endParaRPr b="0" i="0" sz="1929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588147" lvl="0" marL="527997" marR="3237043" rtl="0" algn="l">
              <a:lnSpc>
                <a:spcPct val="119595"/>
              </a:lnSpc>
              <a:spcBef>
                <a:spcPts val="79"/>
              </a:spcBef>
              <a:spcAft>
                <a:spcPts val="0"/>
              </a:spcAft>
              <a:buClr>
                <a:srgbClr val="000000"/>
              </a:buClr>
              <a:buSzPts val="1929"/>
              <a:buFont typeface="Arial"/>
              <a:buNone/>
            </a:pPr>
            <a:r>
              <a:rPr b="0" i="0" lang="fr-FR" sz="1929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- mariadb-server  roles:</a:t>
            </a:r>
            <a:endParaRPr b="0" i="0" sz="1929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822071" marR="0" rtl="0" algn="l">
              <a:lnSpc>
                <a:spcPct val="11524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29"/>
              <a:buFont typeface="Arial"/>
              <a:buNone/>
            </a:pPr>
            <a:r>
              <a:rPr b="0" i="0" lang="fr-FR" sz="1929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- install_wordpress_db</a:t>
            </a:r>
            <a:endParaRPr b="0" i="0" sz="1929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9"/>
              </a:spcBef>
              <a:spcAft>
                <a:spcPts val="0"/>
              </a:spcAft>
              <a:buClr>
                <a:srgbClr val="000000"/>
              </a:buClr>
              <a:buSzPts val="2061"/>
              <a:buFont typeface="Arial"/>
              <a:buNone/>
            </a:pPr>
            <a:r>
              <a:t/>
            </a:r>
            <a:endParaRPr b="0" i="0" sz="2061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294073" lvl="0" marL="527997" marR="4707970" rtl="0" algn="l">
              <a:lnSpc>
                <a:spcPct val="11959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29"/>
              <a:buFont typeface="Courier New"/>
              <a:buChar char="-"/>
            </a:pPr>
            <a:r>
              <a:rPr b="0" i="0" lang="fr-FR" sz="1929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hosts: web  vars:</a:t>
            </a:r>
            <a:endParaRPr b="0" i="0" sz="1929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4560376" rtl="0" algn="r">
              <a:lnSpc>
                <a:spcPct val="11482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29"/>
              <a:buFont typeface="Arial"/>
              <a:buNone/>
            </a:pPr>
            <a:r>
              <a:rPr b="0" i="0" lang="fr-FR" sz="1929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software:</a:t>
            </a:r>
            <a:endParaRPr b="0" i="0" sz="1929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294074" lvl="1" marL="294074" marR="4560376" rtl="0" algn="r">
              <a:lnSpc>
                <a:spcPct val="11933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29"/>
              <a:buFont typeface="Courier New"/>
              <a:buChar char="-"/>
            </a:pPr>
            <a:r>
              <a:rPr b="0" i="0" lang="fr-FR" sz="1929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httpd</a:t>
            </a:r>
            <a:endParaRPr b="0" i="0" sz="1929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588146" lvl="1" marL="1116145" marR="4854450" rtl="0" algn="l">
              <a:lnSpc>
                <a:spcPct val="119595"/>
              </a:lnSpc>
              <a:spcBef>
                <a:spcPts val="75"/>
              </a:spcBef>
              <a:spcAft>
                <a:spcPts val="0"/>
              </a:spcAft>
              <a:buClr>
                <a:srgbClr val="FFFFFF"/>
              </a:buClr>
              <a:buSzPts val="1929"/>
              <a:buFont typeface="Courier New"/>
              <a:buChar char="-"/>
            </a:pPr>
            <a:r>
              <a:rPr b="0" i="0" lang="fr-FR" sz="1929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php  roles:</a:t>
            </a:r>
            <a:endParaRPr b="0" i="0" sz="1929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822071" marR="0" rtl="0" algn="l">
              <a:lnSpc>
                <a:spcPct val="11524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29"/>
              <a:buFont typeface="Arial"/>
              <a:buNone/>
            </a:pPr>
            <a:r>
              <a:rPr b="0" i="0" lang="fr-FR" sz="1929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- install_wordpress_web</a:t>
            </a:r>
            <a:endParaRPr b="0" i="0" sz="1929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350" name="Google Shape;1350;p101"/>
          <p:cNvSpPr/>
          <p:nvPr/>
        </p:nvSpPr>
        <p:spPr>
          <a:xfrm>
            <a:off x="1993150" y="1956526"/>
            <a:ext cx="345308" cy="1893623"/>
          </a:xfrm>
          <a:custGeom>
            <a:rect b="b" l="l" r="r" t="t"/>
            <a:pathLst>
              <a:path extrusionOk="0" h="2159000" w="393700">
                <a:moveTo>
                  <a:pt x="393599" y="2158799"/>
                </a:moveTo>
                <a:lnTo>
                  <a:pt x="314275" y="2158133"/>
                </a:lnTo>
                <a:lnTo>
                  <a:pt x="240393" y="2156222"/>
                </a:lnTo>
                <a:lnTo>
                  <a:pt x="173534" y="2153198"/>
                </a:lnTo>
                <a:lnTo>
                  <a:pt x="115282" y="2149193"/>
                </a:lnTo>
                <a:lnTo>
                  <a:pt x="67220" y="2144339"/>
                </a:lnTo>
                <a:lnTo>
                  <a:pt x="7996" y="2132611"/>
                </a:lnTo>
                <a:lnTo>
                  <a:pt x="0" y="2126001"/>
                </a:lnTo>
                <a:lnTo>
                  <a:pt x="0" y="32798"/>
                </a:lnTo>
                <a:lnTo>
                  <a:pt x="66129" y="14601"/>
                </a:lnTo>
                <a:lnTo>
                  <a:pt x="115282" y="9606"/>
                </a:lnTo>
                <a:lnTo>
                  <a:pt x="162551" y="6245"/>
                </a:lnTo>
                <a:lnTo>
                  <a:pt x="215074" y="3567"/>
                </a:lnTo>
                <a:lnTo>
                  <a:pt x="271794" y="1610"/>
                </a:lnTo>
                <a:lnTo>
                  <a:pt x="331655" y="408"/>
                </a:lnTo>
                <a:lnTo>
                  <a:pt x="393599" y="0"/>
                </a:lnTo>
              </a:path>
            </a:pathLst>
          </a:custGeom>
          <a:noFill/>
          <a:ln cap="flat" cmpd="sng" w="76175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1" name="Google Shape;1351;p101"/>
          <p:cNvSpPr/>
          <p:nvPr/>
        </p:nvSpPr>
        <p:spPr>
          <a:xfrm>
            <a:off x="1993150" y="4034160"/>
            <a:ext cx="345308" cy="1893623"/>
          </a:xfrm>
          <a:custGeom>
            <a:rect b="b" l="l" r="r" t="t"/>
            <a:pathLst>
              <a:path extrusionOk="0" h="2159000" w="393700">
                <a:moveTo>
                  <a:pt x="393599" y="2158799"/>
                </a:moveTo>
                <a:lnTo>
                  <a:pt x="314275" y="2158133"/>
                </a:lnTo>
                <a:lnTo>
                  <a:pt x="240393" y="2156222"/>
                </a:lnTo>
                <a:lnTo>
                  <a:pt x="173534" y="2153198"/>
                </a:lnTo>
                <a:lnTo>
                  <a:pt x="115282" y="2149193"/>
                </a:lnTo>
                <a:lnTo>
                  <a:pt x="67220" y="2144339"/>
                </a:lnTo>
                <a:lnTo>
                  <a:pt x="7996" y="2132611"/>
                </a:lnTo>
                <a:lnTo>
                  <a:pt x="0" y="2126001"/>
                </a:lnTo>
                <a:lnTo>
                  <a:pt x="0" y="32798"/>
                </a:lnTo>
                <a:lnTo>
                  <a:pt x="66129" y="14602"/>
                </a:lnTo>
                <a:lnTo>
                  <a:pt x="115282" y="9606"/>
                </a:lnTo>
                <a:lnTo>
                  <a:pt x="162551" y="6245"/>
                </a:lnTo>
                <a:lnTo>
                  <a:pt x="215074" y="3567"/>
                </a:lnTo>
                <a:lnTo>
                  <a:pt x="271794" y="1610"/>
                </a:lnTo>
                <a:lnTo>
                  <a:pt x="331655" y="408"/>
                </a:lnTo>
                <a:lnTo>
                  <a:pt x="393599" y="0"/>
                </a:lnTo>
              </a:path>
            </a:pathLst>
          </a:custGeom>
          <a:noFill/>
          <a:ln cap="flat" cmpd="sng" w="76175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2" name="Google Shape;1352;p101"/>
          <p:cNvSpPr txBox="1"/>
          <p:nvPr>
            <p:ph type="title"/>
          </p:nvPr>
        </p:nvSpPr>
        <p:spPr>
          <a:xfrm>
            <a:off x="765501" y="1063275"/>
            <a:ext cx="9827100" cy="262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11125">
            <a:spAutoFit/>
          </a:bodyPr>
          <a:lstStyle/>
          <a:p>
            <a:pPr indent="0" lvl="0" marL="11139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-FR"/>
              <a:t>A “play” in a “playbook”</a:t>
            </a:r>
            <a:endParaRPr/>
          </a:p>
          <a:p>
            <a:pPr indent="0" lvl="0" marL="11139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11139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11139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11139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53" name="Google Shape;1353;p101"/>
          <p:cNvSpPr txBox="1"/>
          <p:nvPr/>
        </p:nvSpPr>
        <p:spPr>
          <a:xfrm>
            <a:off x="535551" y="2912074"/>
            <a:ext cx="992708" cy="497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31"/>
              <a:buFont typeface="Arial"/>
              <a:buNone/>
            </a:pPr>
            <a:r>
              <a:rPr b="0" i="0" lang="fr-FR" sz="26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Play 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101"/>
          <p:cNvSpPr txBox="1"/>
          <p:nvPr/>
        </p:nvSpPr>
        <p:spPr>
          <a:xfrm>
            <a:off x="512477" y="4738020"/>
            <a:ext cx="1390500" cy="9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31"/>
              <a:buFont typeface="Arial"/>
              <a:buNone/>
            </a:pPr>
            <a:r>
              <a:rPr lang="fr-FR" sz="263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Another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31"/>
              <a:buFont typeface="Arial"/>
              <a:buNone/>
            </a:pPr>
            <a:r>
              <a:rPr lang="fr-FR" sz="263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play</a:t>
            </a:r>
            <a:endParaRPr sz="263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5" name="Google Shape;1355;p101"/>
          <p:cNvSpPr txBox="1"/>
          <p:nvPr>
            <p:ph idx="12" type="sldNum"/>
          </p:nvPr>
        </p:nvSpPr>
        <p:spPr>
          <a:xfrm>
            <a:off x="9553650" y="7096124"/>
            <a:ext cx="898449" cy="3092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0" name="Shape 1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61" name="Google Shape;1361;p102"/>
          <p:cNvGraphicFramePr/>
          <p:nvPr/>
        </p:nvGraphicFramePr>
        <p:xfrm>
          <a:off x="747259" y="3186874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{2D3A599C-C64F-48A4-853F-5852AE9CE7E2}</a:tableStyleId>
              </a:tblPr>
              <a:tblGrid>
                <a:gridCol w="2217775"/>
                <a:gridCol w="6779725"/>
              </a:tblGrid>
              <a:tr h="676100">
                <a:tc>
                  <a:txBody>
                    <a:bodyPr/>
                    <a:lstStyle/>
                    <a:p>
                      <a:pPr indent="0" lvl="0" marL="2667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100"/>
                        <a:buFont typeface="Arial"/>
                        <a:buNone/>
                      </a:pPr>
                      <a:r>
                        <a:rPr b="1" lang="fr-FR" sz="2100" u="none" cap="none" strike="no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hosts</a:t>
                      </a:r>
                      <a:endParaRPr sz="21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64600" marB="0" marR="0" marL="0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249553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-FR" sz="1600">
                          <a:latin typeface="Arimo"/>
                          <a:ea typeface="Arimo"/>
                          <a:cs typeface="Arimo"/>
                          <a:sym typeface="Arimo"/>
                        </a:rPr>
                        <a:t>The declaration of the list of hosts/ groups affected by the play</a:t>
                      </a:r>
                      <a:endParaRPr sz="1600"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T="68500" marB="0" marR="0" marL="0"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76100">
                <a:tc>
                  <a:txBody>
                    <a:bodyPr/>
                    <a:lstStyle/>
                    <a:p>
                      <a:pPr indent="0" lvl="0" marL="2667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100"/>
                        <a:buFont typeface="Arial"/>
                        <a:buNone/>
                      </a:pPr>
                      <a:r>
                        <a:rPr b="1" lang="fr-FR" sz="2100" u="none" cap="none" strike="no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connection</a:t>
                      </a:r>
                      <a:endParaRPr sz="21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64050" marB="0" marR="0" marL="0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249553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-FR" sz="1600">
                          <a:latin typeface="Arimo"/>
                          <a:ea typeface="Arimo"/>
                          <a:cs typeface="Arimo"/>
                          <a:sym typeface="Arimo"/>
                        </a:rPr>
                        <a:t>Allows you to change the connection plugin used for tasks to be executed</a:t>
                      </a:r>
                      <a:endParaRPr sz="1600"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300"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T="68500" marB="0" marR="0" marL="0"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76100">
                <a:tc>
                  <a:txBody>
                    <a:bodyPr/>
                    <a:lstStyle/>
                    <a:p>
                      <a:pPr indent="0" lvl="0" marL="2667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100"/>
                        <a:buFont typeface="Arial"/>
                        <a:buNone/>
                      </a:pPr>
                      <a:r>
                        <a:rPr b="1" lang="fr-FR" sz="2100" u="none" cap="none" strike="no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port</a:t>
                      </a:r>
                      <a:endParaRPr sz="21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64050" marB="0" marR="0" marL="0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249553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-FR" sz="1600">
                          <a:latin typeface="Arimo"/>
                          <a:ea typeface="Arimo"/>
                          <a:cs typeface="Arimo"/>
                          <a:sym typeface="Arimo"/>
                        </a:rPr>
                        <a:t>Overrides the default connection port</a:t>
                      </a:r>
                      <a:endParaRPr sz="1600"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T="68500" marB="0" marR="0" marL="0"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11900">
                <a:tc>
                  <a:txBody>
                    <a:bodyPr/>
                    <a:lstStyle/>
                    <a:p>
                      <a:pPr indent="0" lvl="0" marL="2667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100"/>
                        <a:buFont typeface="Arial"/>
                        <a:buNone/>
                      </a:pPr>
                      <a:r>
                        <a:rPr b="1" lang="fr-FR" sz="2100" u="none" cap="none" strike="no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remote_user</a:t>
                      </a:r>
                      <a:endParaRPr sz="21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64600" marB="0" marR="0" marL="0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249553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-FR" sz="1600">
                          <a:latin typeface="Arimo"/>
                          <a:ea typeface="Arimo"/>
                          <a:cs typeface="Arimo"/>
                          <a:sym typeface="Arimo"/>
                        </a:rPr>
                        <a:t>Remote user: overloads the specified user in the inventory</a:t>
                      </a:r>
                      <a:endParaRPr sz="1600"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  <a:p>
                      <a:pPr indent="0" lvl="0" marL="249553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200"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  <a:p>
                      <a:pPr indent="0" lvl="0" marL="249554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T="69050" marB="0" marR="0" marL="0"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23375">
                <a:tc>
                  <a:txBody>
                    <a:bodyPr/>
                    <a:lstStyle/>
                    <a:p>
                      <a:pPr indent="0" lvl="0" marL="2667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100"/>
                        <a:buFont typeface="Arial"/>
                        <a:buNone/>
                      </a:pPr>
                      <a:r>
                        <a:rPr b="1" lang="fr-FR" sz="2100" u="none" cap="none" strike="no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become</a:t>
                      </a:r>
                      <a:endParaRPr sz="21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64600" marB="0" marR="0" marL="0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41910" lvl="0" marL="291465" marR="1471930" rtl="0" algn="l">
                        <a:lnSpc>
                          <a:spcPct val="137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fr-FR">
                          <a:latin typeface="Arimo"/>
                          <a:ea typeface="Arimo"/>
                          <a:cs typeface="Arimo"/>
                          <a:sym typeface="Arimo"/>
                        </a:rPr>
                        <a:t>Boolean controlling the gain of privilege on the remote machine when executing the task.</a:t>
                      </a:r>
                      <a:endParaRPr u="none" cap="none" strike="noStrike"/>
                    </a:p>
                    <a:p>
                      <a:pPr indent="-41910" lvl="0" marL="291465" marR="1471930" rtl="0" algn="l">
                        <a:lnSpc>
                          <a:spcPct val="137500"/>
                        </a:lnSpc>
                        <a:spcBef>
                          <a:spcPts val="7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fr-FR" sz="1200" u="none" cap="none" strike="noStrike">
                          <a:latin typeface="Arimo"/>
                          <a:ea typeface="Arimo"/>
                          <a:cs typeface="Arimo"/>
                          <a:sym typeface="Arimo"/>
                        </a:rPr>
                        <a:t>(</a:t>
                      </a:r>
                      <a:r>
                        <a:rPr lang="fr-FR" sz="1200">
                          <a:latin typeface="Arimo"/>
                          <a:ea typeface="Arimo"/>
                          <a:cs typeface="Arimo"/>
                          <a:sym typeface="Arimo"/>
                        </a:rPr>
                        <a:t>with</a:t>
                      </a:r>
                      <a:r>
                        <a:rPr lang="fr-FR" sz="1200" u="none" cap="none" strike="noStrike">
                          <a:latin typeface="Arimo"/>
                          <a:ea typeface="Arimo"/>
                          <a:cs typeface="Arimo"/>
                          <a:sym typeface="Arimo"/>
                        </a:rPr>
                        <a:t> </a:t>
                      </a:r>
                      <a:r>
                        <a:rPr b="1" lang="fr-FR" sz="1200" u="none" cap="none" strike="no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become_user, become_method</a:t>
                      </a:r>
                      <a:r>
                        <a:rPr lang="fr-FR" sz="1200" u="none" cap="none" strike="noStrike">
                          <a:latin typeface="Arimo"/>
                          <a:ea typeface="Arimo"/>
                          <a:cs typeface="Arimo"/>
                          <a:sym typeface="Arimo"/>
                        </a:rPr>
                        <a:t>)</a:t>
                      </a:r>
                      <a:endParaRPr sz="1400" u="none" cap="none" strike="noStrike"/>
                    </a:p>
                  </a:txBody>
                  <a:tcPr marT="77975" marB="0" marR="0" marL="0"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362" name="Google Shape;1362;p102"/>
          <p:cNvSpPr txBox="1"/>
          <p:nvPr>
            <p:ph type="title"/>
          </p:nvPr>
        </p:nvSpPr>
        <p:spPr>
          <a:xfrm>
            <a:off x="722257" y="996192"/>
            <a:ext cx="7792800" cy="171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139775">
            <a:spAutoFit/>
          </a:bodyPr>
          <a:lstStyle/>
          <a:p>
            <a:pPr indent="0" lvl="0" marL="11139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/>
              <a:t>Common elements of a play</a:t>
            </a:r>
            <a:endParaRPr/>
          </a:p>
          <a:p>
            <a:pPr indent="0" lvl="0" marL="11139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11139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63" name="Google Shape;1363;p102"/>
          <p:cNvSpPr/>
          <p:nvPr/>
        </p:nvSpPr>
        <p:spPr>
          <a:xfrm>
            <a:off x="694768" y="1922285"/>
            <a:ext cx="9102450" cy="8481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2456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is not an exhaustive list but contains the elements commonly used in a play</a:t>
            </a:r>
            <a:endParaRPr sz="2456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56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56"/>
              <a:buFont typeface="Arial"/>
              <a:buNone/>
            </a:pPr>
            <a:r>
              <a:t/>
            </a:r>
            <a:endParaRPr sz="2456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4" name="Google Shape;1364;p102"/>
          <p:cNvSpPr txBox="1"/>
          <p:nvPr>
            <p:ph idx="12" type="sldNum"/>
          </p:nvPr>
        </p:nvSpPr>
        <p:spPr>
          <a:xfrm>
            <a:off x="9553650" y="7096124"/>
            <a:ext cx="898449" cy="3092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9" name="Shape 1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0" name="Google Shape;1370;p103"/>
          <p:cNvSpPr txBox="1"/>
          <p:nvPr/>
        </p:nvSpPr>
        <p:spPr>
          <a:xfrm>
            <a:off x="1183557" y="2200626"/>
            <a:ext cx="34971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125">
            <a:spAutoFit/>
          </a:bodyPr>
          <a:lstStyle/>
          <a:p>
            <a:pPr indent="0" lvl="0" marL="11139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-FR" sz="2000">
                <a:solidFill>
                  <a:srgbClr val="3D3D3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information processing</a:t>
            </a:r>
            <a:endParaRPr b="1" sz="2000">
              <a:solidFill>
                <a:srgbClr val="CC0000"/>
              </a:solidFill>
            </a:endParaRPr>
          </a:p>
        </p:txBody>
      </p:sp>
      <p:graphicFrame>
        <p:nvGraphicFramePr>
          <p:cNvPr id="1371" name="Google Shape;1371;p103"/>
          <p:cNvGraphicFramePr/>
          <p:nvPr/>
        </p:nvGraphicFramePr>
        <p:xfrm>
          <a:off x="1111154" y="265924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{2D3A599C-C64F-48A4-853F-5852AE9CE7E2}</a:tableStyleId>
              </a:tblPr>
              <a:tblGrid>
                <a:gridCol w="2607625"/>
                <a:gridCol w="6388750"/>
              </a:tblGrid>
              <a:tr h="676100">
                <a:tc>
                  <a:txBody>
                    <a:bodyPr/>
                    <a:lstStyle/>
                    <a:p>
                      <a:pPr indent="0" lvl="0" marL="2667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100"/>
                        <a:buFont typeface="Arial"/>
                        <a:buNone/>
                      </a:pPr>
                      <a:r>
                        <a:rPr b="1" lang="fr-FR" sz="2100" u="none" cap="none" strike="no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name</a:t>
                      </a:r>
                      <a:endParaRPr sz="21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64050" marB="0" marR="0" marL="0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2893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-FR" sz="180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Identifier: can be used for documentation, tasks or handlers</a:t>
                      </a:r>
                      <a:endParaRPr sz="1800">
                        <a:solidFill>
                          <a:srgbClr val="000000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32893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T="68500" marB="0" marR="0" marL="0"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95550">
                <a:tc>
                  <a:txBody>
                    <a:bodyPr/>
                    <a:lstStyle/>
                    <a:p>
                      <a:pPr indent="0" lvl="0" marL="2667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100"/>
                        <a:buFont typeface="Arial"/>
                        <a:buNone/>
                      </a:pPr>
                      <a:r>
                        <a:rPr b="1" lang="fr-FR" sz="2100" u="none" cap="none" strike="no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gather_facts</a:t>
                      </a:r>
                      <a:endParaRPr sz="21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64600" marB="0" marR="0" marL="0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28930" marR="267970" rtl="0" algn="l">
                        <a:lnSpc>
                          <a:spcPct val="137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-FR" sz="1600">
                          <a:latin typeface="Arimo"/>
                          <a:ea typeface="Arimo"/>
                          <a:cs typeface="Arimo"/>
                          <a:sym typeface="Arimo"/>
                        </a:rPr>
                        <a:t>Boolean to bypass the collection of facts in order to speed up. This content can be found with the setup module</a:t>
                      </a:r>
                      <a:endParaRPr sz="1600"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T="77975" marB="0" marR="0" marL="0"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76100">
                <a:tc>
                  <a:txBody>
                    <a:bodyPr/>
                    <a:lstStyle/>
                    <a:p>
                      <a:pPr indent="0" lvl="0" marL="2667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100"/>
                        <a:buFont typeface="Arial"/>
                        <a:buNone/>
                      </a:pPr>
                      <a:r>
                        <a:rPr b="1" lang="fr-FR" sz="2100" u="none" cap="none" strike="no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no_log</a:t>
                      </a:r>
                      <a:endParaRPr sz="21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64600" marB="0" marR="0" marL="0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2893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-FR" sz="1600">
                          <a:latin typeface="Arimo"/>
                          <a:ea typeface="Arimo"/>
                          <a:cs typeface="Arimo"/>
                          <a:sym typeface="Arimo"/>
                        </a:rPr>
                        <a:t>boolean controlling the information logging.</a:t>
                      </a:r>
                      <a:endParaRPr sz="1600"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T="69050" marB="0" marR="0" marL="0"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11900">
                <a:tc>
                  <a:txBody>
                    <a:bodyPr/>
                    <a:lstStyle/>
                    <a:p>
                      <a:pPr indent="0" lvl="0" marL="2667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100"/>
                        <a:buFont typeface="Arial"/>
                        <a:buNone/>
                      </a:pPr>
                      <a:r>
                        <a:rPr b="1" lang="fr-FR" sz="2100" u="none" cap="none" strike="no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ignore_errors</a:t>
                      </a:r>
                      <a:endParaRPr sz="21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64600" marB="0" marR="0" marL="0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28930" marR="97155" rtl="0" algn="l">
                        <a:lnSpc>
                          <a:spcPct val="137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fr-FR" sz="1600">
                          <a:latin typeface="Arimo"/>
                          <a:ea typeface="Arimo"/>
                          <a:cs typeface="Arimo"/>
                          <a:sym typeface="Arimo"/>
                        </a:rPr>
                        <a:t>Boolean; if true, ignore errors except those that are fatal for playbook execution.</a:t>
                      </a:r>
                      <a:endParaRPr sz="1800" u="none" cap="none" strike="noStrike"/>
                    </a:p>
                  </a:txBody>
                  <a:tcPr marT="77975" marB="0" marR="0" marL="0"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11750">
                <a:tc>
                  <a:txBody>
                    <a:bodyPr/>
                    <a:lstStyle/>
                    <a:p>
                      <a:pPr indent="0" lvl="0" marL="2667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100"/>
                        <a:buFont typeface="Arial"/>
                        <a:buNone/>
                      </a:pPr>
                      <a:r>
                        <a:rPr b="1" lang="fr-FR" sz="2100" u="none" cap="none" strike="no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check_mode</a:t>
                      </a:r>
                      <a:endParaRPr sz="21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64050" marB="0" marR="0" marL="0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28930" marR="122554" rtl="0" algn="l">
                        <a:lnSpc>
                          <a:spcPct val="137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fr-FR" sz="1600">
                          <a:latin typeface="Arimo"/>
                          <a:ea typeface="Arimo"/>
                          <a:cs typeface="Arimo"/>
                          <a:sym typeface="Arimo"/>
                        </a:rPr>
                        <a:t>Known as “dry run”, evaluates execution without actually executing.</a:t>
                      </a:r>
                      <a:endParaRPr sz="1600" u="none" cap="none" strike="noStrike"/>
                    </a:p>
                  </a:txBody>
                  <a:tcPr marT="77425" marB="0" marR="0" marL="0"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372" name="Google Shape;1372;p103"/>
          <p:cNvSpPr txBox="1"/>
          <p:nvPr>
            <p:ph type="title"/>
          </p:nvPr>
        </p:nvSpPr>
        <p:spPr>
          <a:xfrm>
            <a:off x="774700" y="1136480"/>
            <a:ext cx="7254600" cy="53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11125">
            <a:spAutoFit/>
          </a:bodyPr>
          <a:lstStyle/>
          <a:p>
            <a:pPr indent="0" lvl="0" marL="11139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-FR"/>
              <a:t>Common elements of a play</a:t>
            </a:r>
            <a:endParaRPr/>
          </a:p>
        </p:txBody>
      </p:sp>
      <p:sp>
        <p:nvSpPr>
          <p:cNvPr id="1373" name="Google Shape;1373;p103"/>
          <p:cNvSpPr txBox="1"/>
          <p:nvPr>
            <p:ph idx="12" type="sldNum"/>
          </p:nvPr>
        </p:nvSpPr>
        <p:spPr>
          <a:xfrm>
            <a:off x="9553650" y="7096124"/>
            <a:ext cx="898449" cy="3092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8" name="Shape 1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9" name="Google Shape;1379;p104"/>
          <p:cNvSpPr txBox="1"/>
          <p:nvPr/>
        </p:nvSpPr>
        <p:spPr>
          <a:xfrm>
            <a:off x="1183558" y="2199430"/>
            <a:ext cx="3249300" cy="3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125">
            <a:spAutoFit/>
          </a:bodyPr>
          <a:lstStyle/>
          <a:p>
            <a:pPr indent="0" lvl="0" marL="11139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2105">
                <a:solidFill>
                  <a:srgbClr val="CC0000"/>
                </a:solidFill>
              </a:rPr>
              <a:t>Processing of the inventory</a:t>
            </a:r>
            <a:endParaRPr sz="2105">
              <a:solidFill>
                <a:srgbClr val="CC0000"/>
              </a:solidFill>
            </a:endParaRPr>
          </a:p>
        </p:txBody>
      </p:sp>
      <p:sp>
        <p:nvSpPr>
          <p:cNvPr id="1380" name="Google Shape;1380;p104"/>
          <p:cNvSpPr/>
          <p:nvPr/>
        </p:nvSpPr>
        <p:spPr>
          <a:xfrm>
            <a:off x="1119508" y="2605556"/>
            <a:ext cx="0" cy="728488"/>
          </a:xfrm>
          <a:custGeom>
            <a:rect b="b" l="l" r="r" t="t"/>
            <a:pathLst>
              <a:path extrusionOk="0" h="830580" w="120000">
                <a:moveTo>
                  <a:pt x="0" y="0"/>
                </a:moveTo>
                <a:lnTo>
                  <a:pt x="0" y="830549"/>
                </a:lnTo>
              </a:path>
            </a:pathLst>
          </a:custGeom>
          <a:noFill/>
          <a:ln cap="flat" cmpd="sng" w="19025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1" name="Google Shape;1381;p104"/>
          <p:cNvSpPr/>
          <p:nvPr/>
        </p:nvSpPr>
        <p:spPr>
          <a:xfrm>
            <a:off x="10116366" y="2605556"/>
            <a:ext cx="0" cy="728488"/>
          </a:xfrm>
          <a:custGeom>
            <a:rect b="b" l="l" r="r" t="t"/>
            <a:pathLst>
              <a:path extrusionOk="0" h="830580" w="120000">
                <a:moveTo>
                  <a:pt x="0" y="0"/>
                </a:moveTo>
                <a:lnTo>
                  <a:pt x="0" y="830549"/>
                </a:lnTo>
              </a:path>
            </a:pathLst>
          </a:custGeom>
          <a:noFill/>
          <a:ln cap="flat" cmpd="sng" w="19025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2" name="Google Shape;1382;p104"/>
          <p:cNvSpPr/>
          <p:nvPr/>
        </p:nvSpPr>
        <p:spPr>
          <a:xfrm>
            <a:off x="1111154" y="2613910"/>
            <a:ext cx="9013645" cy="0"/>
          </a:xfrm>
          <a:custGeom>
            <a:rect b="b" l="l" r="r" t="t"/>
            <a:pathLst>
              <a:path extrusionOk="0" h="120000" w="10276840">
                <a:moveTo>
                  <a:pt x="0" y="0"/>
                </a:moveTo>
                <a:lnTo>
                  <a:pt x="10276749" y="0"/>
                </a:lnTo>
              </a:path>
            </a:pathLst>
          </a:custGeom>
          <a:noFill/>
          <a:ln cap="flat" cmpd="sng" w="19025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3" name="Google Shape;1383;p104"/>
          <p:cNvSpPr/>
          <p:nvPr/>
        </p:nvSpPr>
        <p:spPr>
          <a:xfrm>
            <a:off x="1111154" y="3325664"/>
            <a:ext cx="9013645" cy="0"/>
          </a:xfrm>
          <a:custGeom>
            <a:rect b="b" l="l" r="r" t="t"/>
            <a:pathLst>
              <a:path extrusionOk="0" h="120000" w="10276840">
                <a:moveTo>
                  <a:pt x="0" y="0"/>
                </a:moveTo>
                <a:lnTo>
                  <a:pt x="10276749" y="0"/>
                </a:lnTo>
              </a:path>
            </a:pathLst>
          </a:custGeom>
          <a:noFill/>
          <a:ln cap="flat" cmpd="sng" w="19025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4" name="Google Shape;1384;p104"/>
          <p:cNvSpPr txBox="1"/>
          <p:nvPr/>
        </p:nvSpPr>
        <p:spPr>
          <a:xfrm>
            <a:off x="1353426" y="2667266"/>
            <a:ext cx="813144" cy="3351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1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5"/>
              <a:buFont typeface="Arial"/>
              <a:buNone/>
            </a:pPr>
            <a:r>
              <a:rPr b="1" i="0" lang="fr-FR" sz="2105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order</a:t>
            </a:r>
            <a:endParaRPr b="0" i="0" sz="2105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385" name="Google Shape;1385;p104"/>
          <p:cNvSpPr txBox="1"/>
          <p:nvPr/>
        </p:nvSpPr>
        <p:spPr>
          <a:xfrm>
            <a:off x="4030692" y="2838806"/>
            <a:ext cx="5797200" cy="2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0050">
            <a:spAutoFit/>
          </a:bodyPr>
          <a:lstStyle/>
          <a:p>
            <a:pPr indent="0" lvl="0" marL="0" marR="4456" rtl="0" algn="l">
              <a:lnSpc>
                <a:spcPct val="1178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1628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Controls the order of hosts for playbook execution. </a:t>
            </a:r>
            <a:endParaRPr sz="1628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386" name="Google Shape;1386;p104"/>
          <p:cNvSpPr txBox="1"/>
          <p:nvPr/>
        </p:nvSpPr>
        <p:spPr>
          <a:xfrm>
            <a:off x="1183558" y="3519712"/>
            <a:ext cx="3045196" cy="3351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125">
            <a:spAutoFit/>
          </a:bodyPr>
          <a:lstStyle/>
          <a:p>
            <a:pPr indent="0" lvl="0" marL="1113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5"/>
              <a:buFont typeface="Arial"/>
              <a:buNone/>
            </a:pPr>
            <a:r>
              <a:rPr lang="fr-FR" sz="2105">
                <a:solidFill>
                  <a:srgbClr val="CC0000"/>
                </a:solidFill>
              </a:rPr>
              <a:t>Processing of </a:t>
            </a:r>
            <a:r>
              <a:rPr b="0" i="0" lang="fr-FR" sz="2105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varaibles</a:t>
            </a:r>
            <a:endParaRPr b="0" i="0" sz="2105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387" name="Google Shape;1387;p104"/>
          <p:cNvGraphicFramePr/>
          <p:nvPr/>
        </p:nvGraphicFramePr>
        <p:xfrm>
          <a:off x="1111155" y="3925839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{2D3A599C-C64F-48A4-853F-5852AE9CE7E2}</a:tableStyleId>
              </a:tblPr>
              <a:tblGrid>
                <a:gridCol w="2447225"/>
                <a:gridCol w="6549150"/>
              </a:tblGrid>
              <a:tr h="676100">
                <a:tc>
                  <a:txBody>
                    <a:bodyPr/>
                    <a:lstStyle/>
                    <a:p>
                      <a:pPr indent="0" lvl="0" marL="2667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100"/>
                        <a:buFont typeface="Arial"/>
                        <a:buNone/>
                      </a:pPr>
                      <a:r>
                        <a:rPr b="1" lang="fr-FR" sz="2100" u="none" cap="none" strike="no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vars</a:t>
                      </a:r>
                      <a:endParaRPr sz="21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64600" marB="0" marR="0" marL="0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51180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fr-FR" sz="1600">
                          <a:latin typeface="Arimo"/>
                          <a:ea typeface="Arimo"/>
                          <a:cs typeface="Arimo"/>
                          <a:sym typeface="Arimo"/>
                        </a:rPr>
                        <a:t>Dictionary of variables</a:t>
                      </a:r>
                      <a:endParaRPr sz="1600" u="none" cap="none" strike="noStrike"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T="69050" marB="0" marR="0" marL="0"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76100">
                <a:tc>
                  <a:txBody>
                    <a:bodyPr/>
                    <a:lstStyle/>
                    <a:p>
                      <a:pPr indent="0" lvl="0" marL="2667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100"/>
                        <a:buFont typeface="Arial"/>
                        <a:buNone/>
                      </a:pPr>
                      <a:r>
                        <a:rPr b="1" lang="fr-FR" sz="2100" u="none" cap="none" strike="no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vars_files</a:t>
                      </a:r>
                      <a:endParaRPr sz="21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64600" marB="0" marR="0" marL="0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511808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-FR" sz="1600">
                          <a:latin typeface="Arimo"/>
                          <a:ea typeface="Arimo"/>
                          <a:cs typeface="Arimo"/>
                          <a:sym typeface="Arimo"/>
                        </a:rPr>
                        <a:t>List of files containing variables to include.</a:t>
                      </a:r>
                      <a:endParaRPr sz="1600"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  <a:p>
                      <a:pPr indent="0" lvl="0" marL="511808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200"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  <a:p>
                      <a:pPr indent="0" lvl="0" marL="51180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T="69050" marB="0" marR="0" marL="0"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76100">
                <a:tc>
                  <a:txBody>
                    <a:bodyPr/>
                    <a:lstStyle/>
                    <a:p>
                      <a:pPr indent="0" lvl="0" marL="2667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100"/>
                        <a:buFont typeface="Arial"/>
                        <a:buNone/>
                      </a:pPr>
                      <a:r>
                        <a:rPr b="1" lang="fr-FR" sz="2100" u="none" cap="none" strike="no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vars_prompt</a:t>
                      </a:r>
                      <a:endParaRPr sz="21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64050" marB="0" marR="0" marL="0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511808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-FR" sz="1600">
                          <a:latin typeface="Arimo"/>
                          <a:ea typeface="Arimo"/>
                          <a:cs typeface="Arimo"/>
                          <a:sym typeface="Arimo"/>
                        </a:rPr>
                        <a:t>List of variables to type on the keyboard.</a:t>
                      </a:r>
                      <a:endParaRPr sz="1600"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  <a:p>
                      <a:pPr indent="0" lvl="0" marL="511808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200"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  <a:p>
                      <a:pPr indent="0" lvl="0" marL="51180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T="68500" marB="0" marR="0" marL="0"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388" name="Google Shape;1388;p104"/>
          <p:cNvSpPr txBox="1"/>
          <p:nvPr>
            <p:ph type="title"/>
          </p:nvPr>
        </p:nvSpPr>
        <p:spPr>
          <a:xfrm>
            <a:off x="850900" y="1126021"/>
            <a:ext cx="7560900" cy="53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11125">
            <a:spAutoFit/>
          </a:bodyPr>
          <a:lstStyle/>
          <a:p>
            <a:pPr indent="0" lvl="0" marL="11139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-FR"/>
              <a:t>Common elements of a play</a:t>
            </a:r>
            <a:endParaRPr/>
          </a:p>
        </p:txBody>
      </p:sp>
      <p:sp>
        <p:nvSpPr>
          <p:cNvPr id="1389" name="Google Shape;1389;p104"/>
          <p:cNvSpPr txBox="1"/>
          <p:nvPr>
            <p:ph idx="12" type="sldNum"/>
          </p:nvPr>
        </p:nvSpPr>
        <p:spPr>
          <a:xfrm>
            <a:off x="9553650" y="7096124"/>
            <a:ext cx="898449" cy="3092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105"/>
          <p:cNvSpPr txBox="1"/>
          <p:nvPr/>
        </p:nvSpPr>
        <p:spPr>
          <a:xfrm>
            <a:off x="1183557" y="2200626"/>
            <a:ext cx="2637000" cy="3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125">
            <a:spAutoFit/>
          </a:bodyPr>
          <a:lstStyle/>
          <a:p>
            <a:pPr indent="0" lvl="0" marL="11139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2105">
                <a:solidFill>
                  <a:srgbClr val="CC0000"/>
                </a:solidFill>
              </a:rPr>
              <a:t>Processing of tasks:</a:t>
            </a:r>
            <a:endParaRPr sz="2105">
              <a:solidFill>
                <a:srgbClr val="CC0000"/>
              </a:solidFill>
            </a:endParaRPr>
          </a:p>
        </p:txBody>
      </p:sp>
      <p:graphicFrame>
        <p:nvGraphicFramePr>
          <p:cNvPr id="1396" name="Google Shape;1396;p105"/>
          <p:cNvGraphicFramePr/>
          <p:nvPr/>
        </p:nvGraphicFramePr>
        <p:xfrm>
          <a:off x="1111155" y="265924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{2D3A599C-C64F-48A4-853F-5852AE9CE7E2}</a:tableStyleId>
              </a:tblPr>
              <a:tblGrid>
                <a:gridCol w="2367025"/>
                <a:gridCol w="6629350"/>
              </a:tblGrid>
              <a:tr h="676100">
                <a:tc>
                  <a:txBody>
                    <a:bodyPr/>
                    <a:lstStyle/>
                    <a:p>
                      <a:pPr indent="0" lvl="0" marL="2667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100"/>
                        <a:buFont typeface="Arial"/>
                        <a:buNone/>
                      </a:pPr>
                      <a:r>
                        <a:rPr b="1" lang="fr-FR" sz="2100" u="none" cap="none" strike="no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pre_tasks</a:t>
                      </a:r>
                      <a:endParaRPr sz="21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64050" marB="0" marR="0" marL="0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60325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-FR" sz="1600">
                          <a:latin typeface="Arimo"/>
                          <a:ea typeface="Arimo"/>
                          <a:cs typeface="Arimo"/>
                          <a:sym typeface="Arimo"/>
                        </a:rPr>
                        <a:t>A list of tasks to be performed with the tasks.</a:t>
                      </a:r>
                      <a:endParaRPr sz="1600"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  <a:p>
                      <a:pPr indent="0" lvl="0" marL="60325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200"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  <a:p>
                      <a:pPr indent="0" lvl="0" marL="6032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T="68500" marB="0" marR="0" marL="0"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76100">
                <a:tc>
                  <a:txBody>
                    <a:bodyPr/>
                    <a:lstStyle/>
                    <a:p>
                      <a:pPr indent="0" lvl="0" marL="2667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100"/>
                        <a:buFont typeface="Arial"/>
                        <a:buNone/>
                      </a:pPr>
                      <a:r>
                        <a:rPr b="1" lang="fr-FR" sz="2100" u="none" cap="none" strike="no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roles</a:t>
                      </a:r>
                      <a:endParaRPr sz="21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64600" marB="0" marR="0" marL="0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60325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-FR" sz="1600">
                          <a:latin typeface="Arimo"/>
                          <a:ea typeface="Arimo"/>
                          <a:cs typeface="Arimo"/>
                          <a:sym typeface="Arimo"/>
                        </a:rPr>
                        <a:t>List of roles to import into play.</a:t>
                      </a:r>
                      <a:endParaRPr sz="1600"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  <a:p>
                      <a:pPr indent="0" lvl="0" marL="60325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200"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  <a:p>
                      <a:pPr indent="0" lvl="0" marL="6032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T="69050" marB="0" marR="0" marL="0"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76100">
                <a:tc>
                  <a:txBody>
                    <a:bodyPr/>
                    <a:lstStyle/>
                    <a:p>
                      <a:pPr indent="0" lvl="0" marL="2667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100"/>
                        <a:buFont typeface="Arial"/>
                        <a:buNone/>
                      </a:pPr>
                      <a:r>
                        <a:rPr b="1" lang="fr-FR" sz="2100" u="none" cap="none" strike="no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tasks</a:t>
                      </a:r>
                      <a:endParaRPr sz="21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64600" marB="0" marR="0" marL="0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60325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-FR" sz="1600">
                          <a:latin typeface="Arimo"/>
                          <a:ea typeface="Arimo"/>
                          <a:cs typeface="Arimo"/>
                          <a:sym typeface="Arimo"/>
                        </a:rPr>
                        <a:t>Main tasks to be performed in the pla; they are performed after roles and before post_tasks</a:t>
                      </a:r>
                      <a:endParaRPr sz="1600"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T="69050" marB="0" marR="0" marL="0"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11900">
                <a:tc>
                  <a:txBody>
                    <a:bodyPr/>
                    <a:lstStyle/>
                    <a:p>
                      <a:pPr indent="0" lvl="0" marL="2667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100"/>
                        <a:buFont typeface="Arial"/>
                        <a:buNone/>
                      </a:pPr>
                      <a:r>
                        <a:rPr b="1" lang="fr-FR" sz="2100" u="none" cap="none" strike="no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post_tasks</a:t>
                      </a:r>
                      <a:endParaRPr sz="21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64600" marB="0" marR="0" marL="0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60325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-FR" sz="1600">
                          <a:latin typeface="Arimo"/>
                          <a:ea typeface="Arimo"/>
                          <a:cs typeface="Arimo"/>
                          <a:sym typeface="Arimo"/>
                        </a:rPr>
                        <a:t>A list of tasks that run after the task section.</a:t>
                      </a:r>
                      <a:endParaRPr sz="1600"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T="69050" marB="0" marR="0" marL="0"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11750">
                <a:tc>
                  <a:txBody>
                    <a:bodyPr/>
                    <a:lstStyle/>
                    <a:p>
                      <a:pPr indent="0" lvl="0" marL="2667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100"/>
                        <a:buFont typeface="Arial"/>
                        <a:buNone/>
                      </a:pPr>
                      <a:r>
                        <a:rPr b="1" lang="fr-FR" sz="2100" u="none" cap="none" strike="no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handlers</a:t>
                      </a:r>
                      <a:endParaRPr sz="21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64600" marB="0" marR="0" marL="0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603250" marR="170180" rtl="0" algn="l">
                        <a:lnSpc>
                          <a:spcPct val="137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fr-FR" sz="1600">
                          <a:latin typeface="Arimo"/>
                          <a:ea typeface="Arimo"/>
                          <a:cs typeface="Arimo"/>
                          <a:sym typeface="Arimo"/>
                        </a:rPr>
                        <a:t>Tasks that are performed following a notification by other tasks.</a:t>
                      </a:r>
                      <a:endParaRPr sz="1600" u="none" cap="none" strike="noStrike"/>
                    </a:p>
                  </a:txBody>
                  <a:tcPr marT="77425" marB="0" marR="0" marL="0"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397" name="Google Shape;1397;p105"/>
          <p:cNvSpPr txBox="1"/>
          <p:nvPr>
            <p:ph type="title"/>
          </p:nvPr>
        </p:nvSpPr>
        <p:spPr>
          <a:xfrm>
            <a:off x="850900" y="1081485"/>
            <a:ext cx="7531500" cy="53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11125">
            <a:spAutoFit/>
          </a:bodyPr>
          <a:lstStyle/>
          <a:p>
            <a:pPr indent="0" lvl="0" marL="11139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-FR"/>
              <a:t>Common elements of a play</a:t>
            </a:r>
            <a:endParaRPr/>
          </a:p>
        </p:txBody>
      </p:sp>
      <p:sp>
        <p:nvSpPr>
          <p:cNvPr id="1398" name="Google Shape;1398;p105"/>
          <p:cNvSpPr txBox="1"/>
          <p:nvPr>
            <p:ph idx="12" type="sldNum"/>
          </p:nvPr>
        </p:nvSpPr>
        <p:spPr>
          <a:xfrm>
            <a:off x="9553650" y="7096124"/>
            <a:ext cx="898449" cy="3092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2" name="Shape 1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3" name="Google Shape;1403;p106"/>
          <p:cNvSpPr txBox="1"/>
          <p:nvPr>
            <p:ph type="title"/>
          </p:nvPr>
        </p:nvSpPr>
        <p:spPr>
          <a:xfrm>
            <a:off x="860012" y="1021857"/>
            <a:ext cx="7546200" cy="158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11125">
            <a:spAutoFit/>
          </a:bodyPr>
          <a:lstStyle/>
          <a:p>
            <a:pPr indent="0" lvl="0" marL="11139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/>
              <a:t>Common elements of a play</a:t>
            </a:r>
            <a:endParaRPr/>
          </a:p>
          <a:p>
            <a:pPr indent="0" lvl="0" marL="11139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11139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04" name="Google Shape;1404;p106"/>
          <p:cNvSpPr txBox="1"/>
          <p:nvPr/>
        </p:nvSpPr>
        <p:spPr>
          <a:xfrm>
            <a:off x="1173627" y="2016979"/>
            <a:ext cx="6918964" cy="425043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t" bIns="0" lIns="0" spcFirstLastPara="1" rIns="0" wrap="square" tIns="11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96"/>
              <a:buFont typeface="Arial"/>
              <a:buNone/>
            </a:pPr>
            <a:r>
              <a:t/>
            </a:r>
            <a:endParaRPr b="0" i="0" sz="1096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91036" lvl="0" marL="424402" marR="4051872" rtl="0" algn="l">
              <a:lnSpc>
                <a:spcPct val="1178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28"/>
              <a:buFont typeface="Arial"/>
              <a:buNone/>
            </a:pPr>
            <a:r>
              <a:rPr b="0" i="0" lang="fr-FR" sz="1228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- </a:t>
            </a:r>
            <a:r>
              <a:rPr b="1" i="0" lang="fr-FR" sz="1228" u="none" cap="none" strike="noStrike">
                <a:solidFill>
                  <a:srgbClr val="007AB0"/>
                </a:solidFill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b="0" i="0" lang="fr-FR" sz="1228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b="1" i="0" lang="fr-FR" sz="1228" u="none" cap="none" strike="noStrike">
                <a:solidFill>
                  <a:srgbClr val="820000"/>
                </a:solidFill>
                <a:latin typeface="Courier New"/>
                <a:ea typeface="Courier New"/>
                <a:cs typeface="Courier New"/>
                <a:sym typeface="Courier New"/>
              </a:rPr>
              <a:t>install a LAMP stack </a:t>
            </a:r>
            <a:r>
              <a:rPr b="1" i="0" lang="fr-FR" sz="1228" u="none" cap="none" strike="noStrike">
                <a:solidFill>
                  <a:srgbClr val="007AB0"/>
                </a:solidFill>
                <a:latin typeface="Courier New"/>
                <a:ea typeface="Courier New"/>
                <a:cs typeface="Courier New"/>
                <a:sym typeface="Courier New"/>
              </a:rPr>
              <a:t> hosts</a:t>
            </a:r>
            <a:r>
              <a:rPr b="0" i="0" lang="fr-FR" sz="1228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: web,db,appserver01 </a:t>
            </a:r>
            <a:r>
              <a:rPr b="0" i="0" lang="fr-FR" sz="1228" u="none" cap="none" strike="noStrike">
                <a:solidFill>
                  <a:srgbClr val="007AB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i="0" lang="fr-FR" sz="1228" u="none" cap="none" strike="noStrike">
                <a:solidFill>
                  <a:srgbClr val="007AB0"/>
                </a:solidFill>
                <a:latin typeface="Courier New"/>
                <a:ea typeface="Courier New"/>
                <a:cs typeface="Courier New"/>
                <a:sym typeface="Courier New"/>
              </a:rPr>
              <a:t>become</a:t>
            </a:r>
            <a:r>
              <a:rPr b="0" i="0" lang="fr-FR" sz="1228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: yes</a:t>
            </a:r>
            <a:endParaRPr b="0" i="0" sz="1228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24402" marR="0" rtl="0" algn="l">
              <a:lnSpc>
                <a:spcPct val="1131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28"/>
              <a:buFont typeface="Arial"/>
              <a:buNone/>
            </a:pPr>
            <a:r>
              <a:rPr b="1" i="0" lang="fr-FR" sz="1228" u="none" cap="none" strike="noStrike">
                <a:solidFill>
                  <a:srgbClr val="007AB0"/>
                </a:solidFill>
                <a:latin typeface="Courier New"/>
                <a:ea typeface="Courier New"/>
                <a:cs typeface="Courier New"/>
                <a:sym typeface="Courier New"/>
              </a:rPr>
              <a:t>vars</a:t>
            </a:r>
            <a:r>
              <a:rPr b="0" i="0" lang="fr-FR" sz="1228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b="0" i="0" sz="1228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614882" marR="0" rtl="0" algn="l">
              <a:lnSpc>
                <a:spcPct val="1178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28"/>
              <a:buFont typeface="Arial"/>
              <a:buNone/>
            </a:pPr>
            <a:r>
              <a:rPr b="1" i="0" lang="fr-FR" sz="1228" u="none" cap="none" strike="noStrike">
                <a:solidFill>
                  <a:srgbClr val="007AB0"/>
                </a:solidFill>
                <a:latin typeface="Courier New"/>
                <a:ea typeface="Courier New"/>
                <a:cs typeface="Courier New"/>
                <a:sym typeface="Courier New"/>
              </a:rPr>
              <a:t>my_greeting</a:t>
            </a:r>
            <a:r>
              <a:rPr b="0" i="0" lang="fr-FR" sz="1228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: Welcome to my awesome page</a:t>
            </a:r>
            <a:endParaRPr b="0" i="0" sz="1228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614882" marR="0" rtl="0" algn="l">
              <a:lnSpc>
                <a:spcPct val="11881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28"/>
              <a:buFont typeface="Arial"/>
              <a:buNone/>
            </a:pPr>
            <a:r>
              <a:rPr b="1" i="0" lang="fr-FR" sz="1228" u="none" cap="none" strike="noStrike">
                <a:solidFill>
                  <a:srgbClr val="007AB0"/>
                </a:solidFill>
                <a:latin typeface="Courier New"/>
                <a:ea typeface="Courier New"/>
                <a:cs typeface="Courier New"/>
                <a:sym typeface="Courier New"/>
              </a:rPr>
              <a:t>favorite_food</a:t>
            </a:r>
            <a:r>
              <a:rPr b="0" i="0" lang="fr-FR" sz="1228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: fried pickles</a:t>
            </a:r>
            <a:endParaRPr b="0" i="0" sz="1228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1"/>
              </a:spcBef>
              <a:spcAft>
                <a:spcPts val="0"/>
              </a:spcAft>
              <a:buClr>
                <a:srgbClr val="000000"/>
              </a:buClr>
              <a:buSzPts val="1228"/>
              <a:buFont typeface="Arial"/>
              <a:buNone/>
            </a:pPr>
            <a:r>
              <a:t/>
            </a:r>
            <a:endParaRPr b="0" i="0" sz="1228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24402" marR="0" rtl="0" algn="l">
              <a:lnSpc>
                <a:spcPct val="11881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28"/>
              <a:buFont typeface="Arial"/>
              <a:buNone/>
            </a:pPr>
            <a:r>
              <a:rPr b="1" i="0" lang="fr-FR" sz="1228" u="none" cap="none" strike="noStrike">
                <a:solidFill>
                  <a:srgbClr val="007AB0"/>
                </a:solidFill>
                <a:latin typeface="Courier New"/>
                <a:ea typeface="Courier New"/>
                <a:cs typeface="Courier New"/>
                <a:sym typeface="Courier New"/>
              </a:rPr>
              <a:t>roles</a:t>
            </a:r>
            <a:r>
              <a:rPr b="0" i="0" lang="fr-FR" sz="1228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b="0" i="0" sz="1228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608199" marR="0" rtl="0" algn="l">
              <a:lnSpc>
                <a:spcPct val="11881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28"/>
              <a:buFont typeface="Arial"/>
              <a:buNone/>
            </a:pPr>
            <a:r>
              <a:rPr b="0" i="0" lang="fr-FR" sz="1228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- install_lamp_elements</a:t>
            </a:r>
            <a:endParaRPr b="0" i="0" sz="1228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6"/>
              </a:spcBef>
              <a:spcAft>
                <a:spcPts val="0"/>
              </a:spcAft>
              <a:buClr>
                <a:srgbClr val="000000"/>
              </a:buClr>
              <a:buSzPts val="1228"/>
              <a:buFont typeface="Arial"/>
              <a:buNone/>
            </a:pPr>
            <a:r>
              <a:t/>
            </a:r>
            <a:endParaRPr b="0" i="0" sz="1228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24402" marR="0" rtl="0" algn="l">
              <a:lnSpc>
                <a:spcPct val="118811"/>
              </a:lnSpc>
              <a:spcBef>
                <a:spcPts val="4"/>
              </a:spcBef>
              <a:spcAft>
                <a:spcPts val="0"/>
              </a:spcAft>
              <a:buClr>
                <a:srgbClr val="000000"/>
              </a:buClr>
              <a:buSzPts val="1228"/>
              <a:buFont typeface="Arial"/>
              <a:buNone/>
            </a:pPr>
            <a:r>
              <a:rPr b="1" i="0" lang="fr-FR" sz="1228" u="none" cap="none" strike="noStrike">
                <a:solidFill>
                  <a:srgbClr val="007AB0"/>
                </a:solidFill>
                <a:latin typeface="Courier New"/>
                <a:ea typeface="Courier New"/>
                <a:cs typeface="Courier New"/>
                <a:sym typeface="Courier New"/>
              </a:rPr>
              <a:t>tasks</a:t>
            </a:r>
            <a:r>
              <a:rPr b="0" i="0" lang="fr-FR" sz="1228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b="0" i="0" sz="1228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194378" lvl="0" marL="614882" marR="3861393" rtl="0" algn="l">
              <a:lnSpc>
                <a:spcPct val="117833"/>
              </a:lnSpc>
              <a:spcBef>
                <a:spcPts val="57"/>
              </a:spcBef>
              <a:spcAft>
                <a:spcPts val="0"/>
              </a:spcAft>
              <a:buClr>
                <a:srgbClr val="000000"/>
              </a:buClr>
              <a:buSzPts val="1228"/>
              <a:buFont typeface="Arial"/>
              <a:buNone/>
            </a:pPr>
            <a:r>
              <a:rPr b="0" i="0" lang="fr-FR" sz="1228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- </a:t>
            </a:r>
            <a:r>
              <a:rPr b="1" i="0" lang="fr-FR" sz="1228" u="none" cap="none" strike="noStrike">
                <a:solidFill>
                  <a:srgbClr val="007AB0"/>
                </a:solidFill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b="0" i="0" lang="fr-FR" sz="1228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b="1" i="0" lang="fr-FR" sz="1228" u="none" cap="none" strike="noStrike">
                <a:solidFill>
                  <a:srgbClr val="820000"/>
                </a:solidFill>
                <a:latin typeface="Courier New"/>
                <a:ea typeface="Courier New"/>
                <a:cs typeface="Courier New"/>
                <a:sym typeface="Courier New"/>
              </a:rPr>
              <a:t>write the index file </a:t>
            </a:r>
            <a:r>
              <a:rPr b="1" i="0" lang="fr-FR" sz="1228" u="none" cap="none" strike="noStrike">
                <a:solidFill>
                  <a:srgbClr val="007AB0"/>
                </a:solidFill>
                <a:latin typeface="Courier New"/>
                <a:ea typeface="Courier New"/>
                <a:cs typeface="Courier New"/>
                <a:sym typeface="Courier New"/>
              </a:rPr>
              <a:t> copy</a:t>
            </a:r>
            <a:r>
              <a:rPr b="0" i="0" lang="fr-FR" sz="1228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b="0" i="0" sz="1228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805362" marR="396554" rtl="0" algn="l">
              <a:lnSpc>
                <a:spcPct val="1178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28"/>
              <a:buFont typeface="Arial"/>
              <a:buNone/>
            </a:pPr>
            <a:r>
              <a:rPr b="1" i="0" lang="fr-FR" sz="1228" u="none" cap="none" strike="noStrike">
                <a:solidFill>
                  <a:srgbClr val="007AB0"/>
                </a:solidFill>
                <a:latin typeface="Courier New"/>
                <a:ea typeface="Courier New"/>
                <a:cs typeface="Courier New"/>
                <a:sym typeface="Courier New"/>
              </a:rPr>
              <a:t>content</a:t>
            </a:r>
            <a:r>
              <a:rPr b="0" i="0" lang="fr-FR" sz="1228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b="1" i="0" lang="fr-FR" sz="1228" u="none" cap="none" strike="noStrike">
                <a:solidFill>
                  <a:srgbClr val="9960B5"/>
                </a:solidFill>
                <a:latin typeface="Courier New"/>
                <a:ea typeface="Courier New"/>
                <a:cs typeface="Courier New"/>
                <a:sym typeface="Courier New"/>
              </a:rPr>
              <a:t>“{{ my_greeting }}.	Enjoy some {{ favorite_food }}"  </a:t>
            </a:r>
            <a:r>
              <a:rPr b="1" i="0" lang="fr-FR" sz="1228" u="none" cap="none" strike="noStrike">
                <a:solidFill>
                  <a:srgbClr val="007AB0"/>
                </a:solidFill>
                <a:latin typeface="Courier New"/>
                <a:ea typeface="Courier New"/>
                <a:cs typeface="Courier New"/>
                <a:sym typeface="Courier New"/>
              </a:rPr>
              <a:t>dest</a:t>
            </a:r>
            <a:r>
              <a:rPr b="0" i="0" lang="fr-FR" sz="1228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: /var/www/html/index.html</a:t>
            </a:r>
            <a:endParaRPr b="0" i="0" sz="1228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614882" marR="0" rtl="0" algn="l">
              <a:lnSpc>
                <a:spcPct val="1142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28"/>
              <a:buFont typeface="Arial"/>
              <a:buNone/>
            </a:pPr>
            <a:r>
              <a:rPr b="1" i="0" lang="fr-FR" sz="1228" u="none" cap="none" strike="noStrike">
                <a:solidFill>
                  <a:srgbClr val="007AB0"/>
                </a:solidFill>
                <a:latin typeface="Courier New"/>
                <a:ea typeface="Courier New"/>
                <a:cs typeface="Courier New"/>
                <a:sym typeface="Courier New"/>
              </a:rPr>
              <a:t>notify</a:t>
            </a:r>
            <a:r>
              <a:rPr b="0" i="0" lang="fr-FR" sz="1228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: reload_apache</a:t>
            </a:r>
            <a:endParaRPr b="0" i="0" sz="1228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6"/>
              </a:spcBef>
              <a:spcAft>
                <a:spcPts val="0"/>
              </a:spcAft>
              <a:buClr>
                <a:srgbClr val="000000"/>
              </a:buClr>
              <a:buSzPts val="1228"/>
              <a:buFont typeface="Arial"/>
              <a:buNone/>
            </a:pPr>
            <a:r>
              <a:t/>
            </a:r>
            <a:endParaRPr b="0" i="0" sz="1228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24402" marR="0" rtl="0" algn="l">
              <a:lnSpc>
                <a:spcPct val="11881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28"/>
              <a:buFont typeface="Arial"/>
              <a:buNone/>
            </a:pPr>
            <a:r>
              <a:rPr b="1" i="0" lang="fr-FR" sz="1228" u="none" cap="none" strike="noStrike">
                <a:solidFill>
                  <a:srgbClr val="007AB0"/>
                </a:solidFill>
                <a:latin typeface="Courier New"/>
                <a:ea typeface="Courier New"/>
                <a:cs typeface="Courier New"/>
                <a:sym typeface="Courier New"/>
              </a:rPr>
              <a:t>handlers</a:t>
            </a:r>
            <a:r>
              <a:rPr b="0" i="0" lang="fr-FR" sz="1228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b="0" i="0" sz="1228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194378" lvl="0" marL="614882" marR="4515820" rtl="0" algn="l">
              <a:lnSpc>
                <a:spcPct val="117833"/>
              </a:lnSpc>
              <a:spcBef>
                <a:spcPts val="57"/>
              </a:spcBef>
              <a:spcAft>
                <a:spcPts val="0"/>
              </a:spcAft>
              <a:buClr>
                <a:srgbClr val="000000"/>
              </a:buClr>
              <a:buSzPts val="1228"/>
              <a:buFont typeface="Arial"/>
              <a:buNone/>
            </a:pPr>
            <a:r>
              <a:rPr b="0" i="0" lang="fr-FR" sz="1228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- </a:t>
            </a:r>
            <a:r>
              <a:rPr b="1" i="0" lang="fr-FR" sz="1228" u="none" cap="none" strike="noStrike">
                <a:solidFill>
                  <a:srgbClr val="007AB0"/>
                </a:solidFill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b="0" i="0" lang="fr-FR" sz="1228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b="1" i="0" lang="fr-FR" sz="1228" u="none" cap="none" strike="noStrike">
                <a:solidFill>
                  <a:srgbClr val="820000"/>
                </a:solidFill>
                <a:latin typeface="Courier New"/>
                <a:ea typeface="Courier New"/>
                <a:cs typeface="Courier New"/>
                <a:sym typeface="Courier New"/>
              </a:rPr>
              <a:t>reload_apache </a:t>
            </a:r>
            <a:r>
              <a:rPr b="1" i="0" lang="fr-FR" sz="1228" u="none" cap="none" strike="noStrike">
                <a:solidFill>
                  <a:srgbClr val="007AB0"/>
                </a:solidFill>
                <a:latin typeface="Courier New"/>
                <a:ea typeface="Courier New"/>
                <a:cs typeface="Courier New"/>
                <a:sym typeface="Courier New"/>
              </a:rPr>
              <a:t> service</a:t>
            </a:r>
            <a:r>
              <a:rPr b="0" i="0" lang="fr-FR" sz="1228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b="0" i="0" sz="1228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805362" marR="0" rtl="0" algn="l">
              <a:lnSpc>
                <a:spcPct val="1131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28"/>
              <a:buFont typeface="Arial"/>
              <a:buNone/>
            </a:pPr>
            <a:r>
              <a:rPr b="1" i="0" lang="fr-FR" sz="1228" u="none" cap="none" strike="noStrike">
                <a:solidFill>
                  <a:srgbClr val="007AB0"/>
                </a:solidFill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b="0" i="0" lang="fr-FR" sz="1228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: httpd</a:t>
            </a:r>
            <a:endParaRPr b="0" i="0" sz="1228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805362" marR="0" rtl="0" algn="l">
              <a:lnSpc>
                <a:spcPct val="11881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28"/>
              <a:buFont typeface="Arial"/>
              <a:buNone/>
            </a:pPr>
            <a:r>
              <a:rPr b="1" i="0" lang="fr-FR" sz="1228" u="none" cap="none" strike="noStrike">
                <a:solidFill>
                  <a:srgbClr val="007AB0"/>
                </a:solidFill>
                <a:latin typeface="Courier New"/>
                <a:ea typeface="Courier New"/>
                <a:cs typeface="Courier New"/>
                <a:sym typeface="Courier New"/>
              </a:rPr>
              <a:t>state</a:t>
            </a:r>
            <a:r>
              <a:rPr b="0" i="0" lang="fr-FR" sz="1228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: reloaded</a:t>
            </a:r>
            <a:endParaRPr b="0" i="0" sz="1228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405" name="Google Shape;1405;p106"/>
          <p:cNvSpPr txBox="1"/>
          <p:nvPr>
            <p:ph idx="12" type="sldNum"/>
          </p:nvPr>
        </p:nvSpPr>
        <p:spPr>
          <a:xfrm>
            <a:off x="9553650" y="7096124"/>
            <a:ext cx="898449" cy="3092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9" name="Shape 1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0" name="Google Shape;1410;p107"/>
          <p:cNvSpPr txBox="1"/>
          <p:nvPr>
            <p:ph type="title"/>
          </p:nvPr>
        </p:nvSpPr>
        <p:spPr>
          <a:xfrm>
            <a:off x="830849" y="1021857"/>
            <a:ext cx="7604400" cy="158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11125">
            <a:spAutoFit/>
          </a:bodyPr>
          <a:lstStyle/>
          <a:p>
            <a:pPr indent="0" lvl="0" marL="11139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/>
              <a:t>Common elements of a play</a:t>
            </a:r>
            <a:endParaRPr/>
          </a:p>
          <a:p>
            <a:pPr indent="0" lvl="0" marL="11139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11139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11" name="Google Shape;1411;p107"/>
          <p:cNvSpPr txBox="1"/>
          <p:nvPr/>
        </p:nvSpPr>
        <p:spPr>
          <a:xfrm>
            <a:off x="1173627" y="2016979"/>
            <a:ext cx="6918964" cy="425043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t" bIns="0" lIns="0" spcFirstLastPara="1" rIns="0" wrap="square" tIns="11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96"/>
              <a:buFont typeface="Arial"/>
              <a:buNone/>
            </a:pPr>
            <a:r>
              <a:t/>
            </a:r>
            <a:endParaRPr b="0" i="0" sz="1096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91036" lvl="0" marL="424402" marR="4051872" rtl="0" algn="l">
              <a:lnSpc>
                <a:spcPct val="1178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28"/>
              <a:buFont typeface="Arial"/>
              <a:buNone/>
            </a:pPr>
            <a:r>
              <a:rPr b="0" i="0" lang="fr-FR" sz="1228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-</a:t>
            </a:r>
            <a:r>
              <a:rPr b="0" i="0" lang="fr-FR" sz="1228" u="none" cap="none" strike="noStrike">
                <a:solidFill>
                  <a:srgbClr val="007AB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i="0" lang="fr-FR" sz="1228" u="sng" cap="none" strike="noStrike">
                <a:solidFill>
                  <a:srgbClr val="007AB0"/>
                </a:solidFill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b="0" i="0" lang="fr-FR" sz="1228" u="sng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b="0" i="0" lang="fr-FR" sz="1228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i="0" lang="fr-FR" sz="1228" u="none" cap="none" strike="noStrike">
                <a:solidFill>
                  <a:srgbClr val="820000"/>
                </a:solidFill>
                <a:latin typeface="Courier New"/>
                <a:ea typeface="Courier New"/>
                <a:cs typeface="Courier New"/>
                <a:sym typeface="Courier New"/>
              </a:rPr>
              <a:t>install a LAMP stack </a:t>
            </a:r>
            <a:r>
              <a:rPr b="1" i="0" lang="fr-FR" sz="1228" u="sng" cap="none" strike="noStrike">
                <a:solidFill>
                  <a:srgbClr val="007AB0"/>
                </a:solidFill>
                <a:latin typeface="Courier New"/>
                <a:ea typeface="Courier New"/>
                <a:cs typeface="Courier New"/>
                <a:sym typeface="Courier New"/>
              </a:rPr>
              <a:t> hosts</a:t>
            </a:r>
            <a:r>
              <a:rPr b="0" i="0" lang="fr-FR" sz="1228" u="sng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b="0" i="0" lang="fr-FR" sz="1228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web,db,appserver01 </a:t>
            </a:r>
            <a:r>
              <a:rPr b="0" i="0" lang="fr-FR" sz="1228" u="sng" cap="none" strike="noStrike">
                <a:solidFill>
                  <a:srgbClr val="007AB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i="0" lang="fr-FR" sz="1228" u="sng" cap="none" strike="noStrike">
                <a:solidFill>
                  <a:srgbClr val="007AB0"/>
                </a:solidFill>
                <a:latin typeface="Courier New"/>
                <a:ea typeface="Courier New"/>
                <a:cs typeface="Courier New"/>
                <a:sym typeface="Courier New"/>
              </a:rPr>
              <a:t>become</a:t>
            </a:r>
            <a:r>
              <a:rPr b="0" i="0" lang="fr-FR" sz="1228" u="sng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b="0" i="0" lang="fr-FR" sz="1228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yes</a:t>
            </a:r>
            <a:endParaRPr b="0" i="0" sz="1228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24402" marR="0" rtl="0" algn="l">
              <a:lnSpc>
                <a:spcPct val="1131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28"/>
              <a:buFont typeface="Arial"/>
              <a:buNone/>
            </a:pPr>
            <a:r>
              <a:rPr b="1" i="0" lang="fr-FR" sz="1228" u="sng" cap="none" strike="noStrike">
                <a:solidFill>
                  <a:srgbClr val="007AB0"/>
                </a:solidFill>
                <a:latin typeface="Courier New"/>
                <a:ea typeface="Courier New"/>
                <a:cs typeface="Courier New"/>
                <a:sym typeface="Courier New"/>
              </a:rPr>
              <a:t>vars</a:t>
            </a:r>
            <a:r>
              <a:rPr b="0" i="0" lang="fr-FR" sz="1228" u="sng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b="0" i="0" sz="1228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614882" marR="0" rtl="0" algn="l">
              <a:lnSpc>
                <a:spcPct val="1178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28"/>
              <a:buFont typeface="Arial"/>
              <a:buNone/>
            </a:pPr>
            <a:r>
              <a:rPr b="1" i="0" lang="fr-FR" sz="1228" u="none" cap="none" strike="noStrike">
                <a:solidFill>
                  <a:srgbClr val="007AB0"/>
                </a:solidFill>
                <a:latin typeface="Courier New"/>
                <a:ea typeface="Courier New"/>
                <a:cs typeface="Courier New"/>
                <a:sym typeface="Courier New"/>
              </a:rPr>
              <a:t>my_greeting</a:t>
            </a:r>
            <a:r>
              <a:rPr b="0" i="0" lang="fr-FR" sz="1228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: Welcome to my awesome page</a:t>
            </a:r>
            <a:endParaRPr b="0" i="0" sz="1228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614882" marR="0" rtl="0" algn="l">
              <a:lnSpc>
                <a:spcPct val="11881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28"/>
              <a:buFont typeface="Arial"/>
              <a:buNone/>
            </a:pPr>
            <a:r>
              <a:rPr b="1" i="0" lang="fr-FR" sz="1228" u="none" cap="none" strike="noStrike">
                <a:solidFill>
                  <a:srgbClr val="007AB0"/>
                </a:solidFill>
                <a:latin typeface="Courier New"/>
                <a:ea typeface="Courier New"/>
                <a:cs typeface="Courier New"/>
                <a:sym typeface="Courier New"/>
              </a:rPr>
              <a:t>favorite_food</a:t>
            </a:r>
            <a:r>
              <a:rPr b="0" i="0" lang="fr-FR" sz="1228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: fried pickles</a:t>
            </a:r>
            <a:endParaRPr b="0" i="0" sz="1228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1"/>
              </a:spcBef>
              <a:spcAft>
                <a:spcPts val="0"/>
              </a:spcAft>
              <a:buClr>
                <a:srgbClr val="000000"/>
              </a:buClr>
              <a:buSzPts val="1228"/>
              <a:buFont typeface="Arial"/>
              <a:buNone/>
            </a:pPr>
            <a:r>
              <a:t/>
            </a:r>
            <a:endParaRPr b="0" i="0" sz="1228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24402" marR="0" rtl="0" algn="l">
              <a:lnSpc>
                <a:spcPct val="11881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28"/>
              <a:buFont typeface="Arial"/>
              <a:buNone/>
            </a:pPr>
            <a:r>
              <a:rPr b="1" i="0" lang="fr-FR" sz="1228" u="sng" cap="none" strike="noStrike">
                <a:solidFill>
                  <a:srgbClr val="007AB0"/>
                </a:solidFill>
                <a:latin typeface="Courier New"/>
                <a:ea typeface="Courier New"/>
                <a:cs typeface="Courier New"/>
                <a:sym typeface="Courier New"/>
              </a:rPr>
              <a:t>roles</a:t>
            </a:r>
            <a:r>
              <a:rPr b="0" i="0" lang="fr-FR" sz="1228" u="sng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b="0" i="0" sz="1228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608199" marR="0" rtl="0" algn="l">
              <a:lnSpc>
                <a:spcPct val="11881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28"/>
              <a:buFont typeface="Arial"/>
              <a:buNone/>
            </a:pPr>
            <a:r>
              <a:rPr b="0" i="0" lang="fr-FR" sz="1228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- install_lamp_elements</a:t>
            </a:r>
            <a:endParaRPr b="0" i="0" sz="1228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6"/>
              </a:spcBef>
              <a:spcAft>
                <a:spcPts val="0"/>
              </a:spcAft>
              <a:buClr>
                <a:srgbClr val="000000"/>
              </a:buClr>
              <a:buSzPts val="1228"/>
              <a:buFont typeface="Arial"/>
              <a:buNone/>
            </a:pPr>
            <a:r>
              <a:t/>
            </a:r>
            <a:endParaRPr b="0" i="0" sz="1228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24402" marR="0" rtl="0" algn="l">
              <a:lnSpc>
                <a:spcPct val="118811"/>
              </a:lnSpc>
              <a:spcBef>
                <a:spcPts val="4"/>
              </a:spcBef>
              <a:spcAft>
                <a:spcPts val="0"/>
              </a:spcAft>
              <a:buClr>
                <a:srgbClr val="000000"/>
              </a:buClr>
              <a:buSzPts val="1228"/>
              <a:buFont typeface="Arial"/>
              <a:buNone/>
            </a:pPr>
            <a:r>
              <a:rPr b="1" i="0" lang="fr-FR" sz="1228" u="sng" cap="none" strike="noStrike">
                <a:solidFill>
                  <a:srgbClr val="007AB0"/>
                </a:solidFill>
                <a:latin typeface="Courier New"/>
                <a:ea typeface="Courier New"/>
                <a:cs typeface="Courier New"/>
                <a:sym typeface="Courier New"/>
              </a:rPr>
              <a:t>tasks</a:t>
            </a:r>
            <a:r>
              <a:rPr b="0" i="0" lang="fr-FR" sz="1228" u="sng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b="0" i="0" sz="1228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194378" lvl="0" marL="614882" marR="3861393" rtl="0" algn="l">
              <a:lnSpc>
                <a:spcPct val="117833"/>
              </a:lnSpc>
              <a:spcBef>
                <a:spcPts val="57"/>
              </a:spcBef>
              <a:spcAft>
                <a:spcPts val="0"/>
              </a:spcAft>
              <a:buClr>
                <a:srgbClr val="000000"/>
              </a:buClr>
              <a:buSzPts val="1228"/>
              <a:buFont typeface="Arial"/>
              <a:buNone/>
            </a:pPr>
            <a:r>
              <a:rPr b="0" i="0" lang="fr-FR" sz="1228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- </a:t>
            </a:r>
            <a:r>
              <a:rPr b="1" i="0" lang="fr-FR" sz="1228" u="none" cap="none" strike="noStrike">
                <a:solidFill>
                  <a:srgbClr val="007AB0"/>
                </a:solidFill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b="0" i="0" lang="fr-FR" sz="1228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b="1" i="0" lang="fr-FR" sz="1228" u="none" cap="none" strike="noStrike">
                <a:solidFill>
                  <a:srgbClr val="820000"/>
                </a:solidFill>
                <a:latin typeface="Courier New"/>
                <a:ea typeface="Courier New"/>
                <a:cs typeface="Courier New"/>
                <a:sym typeface="Courier New"/>
              </a:rPr>
              <a:t>write the index file </a:t>
            </a:r>
            <a:r>
              <a:rPr b="1" i="0" lang="fr-FR" sz="1228" u="none" cap="none" strike="noStrike">
                <a:solidFill>
                  <a:srgbClr val="007AB0"/>
                </a:solidFill>
                <a:latin typeface="Courier New"/>
                <a:ea typeface="Courier New"/>
                <a:cs typeface="Courier New"/>
                <a:sym typeface="Courier New"/>
              </a:rPr>
              <a:t> copy</a:t>
            </a:r>
            <a:r>
              <a:rPr b="0" i="0" lang="fr-FR" sz="1228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b="0" i="0" sz="1228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805362" marR="396554" rtl="0" algn="l">
              <a:lnSpc>
                <a:spcPct val="1178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28"/>
              <a:buFont typeface="Arial"/>
              <a:buNone/>
            </a:pPr>
            <a:r>
              <a:rPr b="1" i="0" lang="fr-FR" sz="1228" u="none" cap="none" strike="noStrike">
                <a:solidFill>
                  <a:srgbClr val="007AB0"/>
                </a:solidFill>
                <a:latin typeface="Courier New"/>
                <a:ea typeface="Courier New"/>
                <a:cs typeface="Courier New"/>
                <a:sym typeface="Courier New"/>
              </a:rPr>
              <a:t>content</a:t>
            </a:r>
            <a:r>
              <a:rPr b="0" i="0" lang="fr-FR" sz="1228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b="1" i="0" lang="fr-FR" sz="1228" u="none" cap="none" strike="noStrike">
                <a:solidFill>
                  <a:srgbClr val="9960B5"/>
                </a:solidFill>
                <a:latin typeface="Courier New"/>
                <a:ea typeface="Courier New"/>
                <a:cs typeface="Courier New"/>
                <a:sym typeface="Courier New"/>
              </a:rPr>
              <a:t>“{{ my_greeting }}.	Enjoy some {{ favorite_food }}"  </a:t>
            </a:r>
            <a:r>
              <a:rPr b="1" i="0" lang="fr-FR" sz="1228" u="none" cap="none" strike="noStrike">
                <a:solidFill>
                  <a:srgbClr val="007AB0"/>
                </a:solidFill>
                <a:latin typeface="Courier New"/>
                <a:ea typeface="Courier New"/>
                <a:cs typeface="Courier New"/>
                <a:sym typeface="Courier New"/>
              </a:rPr>
              <a:t>dest</a:t>
            </a:r>
            <a:r>
              <a:rPr b="0" i="0" lang="fr-FR" sz="1228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: /var/www/html/index.html</a:t>
            </a:r>
            <a:endParaRPr b="0" i="0" sz="1228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614882" marR="0" rtl="0" algn="l">
              <a:lnSpc>
                <a:spcPct val="1142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28"/>
              <a:buFont typeface="Arial"/>
              <a:buNone/>
            </a:pPr>
            <a:r>
              <a:rPr b="1" i="0" lang="fr-FR" sz="1228" u="none" cap="none" strike="noStrike">
                <a:solidFill>
                  <a:srgbClr val="007AB0"/>
                </a:solidFill>
                <a:latin typeface="Courier New"/>
                <a:ea typeface="Courier New"/>
                <a:cs typeface="Courier New"/>
                <a:sym typeface="Courier New"/>
              </a:rPr>
              <a:t>notify</a:t>
            </a:r>
            <a:r>
              <a:rPr b="0" i="0" lang="fr-FR" sz="1228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: reload_apache</a:t>
            </a:r>
            <a:endParaRPr b="0" i="0" sz="1228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6"/>
              </a:spcBef>
              <a:spcAft>
                <a:spcPts val="0"/>
              </a:spcAft>
              <a:buClr>
                <a:srgbClr val="000000"/>
              </a:buClr>
              <a:buSzPts val="1228"/>
              <a:buFont typeface="Arial"/>
              <a:buNone/>
            </a:pPr>
            <a:r>
              <a:t/>
            </a:r>
            <a:endParaRPr b="0" i="0" sz="1228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24402" marR="0" rtl="0" algn="l">
              <a:lnSpc>
                <a:spcPct val="11881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28"/>
              <a:buFont typeface="Arial"/>
              <a:buNone/>
            </a:pPr>
            <a:r>
              <a:rPr b="1" i="0" lang="fr-FR" sz="1228" u="sng" cap="none" strike="noStrike">
                <a:solidFill>
                  <a:srgbClr val="007AB0"/>
                </a:solidFill>
                <a:latin typeface="Courier New"/>
                <a:ea typeface="Courier New"/>
                <a:cs typeface="Courier New"/>
                <a:sym typeface="Courier New"/>
              </a:rPr>
              <a:t>handlers</a:t>
            </a:r>
            <a:r>
              <a:rPr b="0" i="0" lang="fr-FR" sz="1228" u="sng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b="0" i="0" sz="1228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194378" lvl="0" marL="614882" marR="4515820" rtl="0" algn="l">
              <a:lnSpc>
                <a:spcPct val="117833"/>
              </a:lnSpc>
              <a:spcBef>
                <a:spcPts val="57"/>
              </a:spcBef>
              <a:spcAft>
                <a:spcPts val="0"/>
              </a:spcAft>
              <a:buClr>
                <a:srgbClr val="000000"/>
              </a:buClr>
              <a:buSzPts val="1228"/>
              <a:buFont typeface="Arial"/>
              <a:buNone/>
            </a:pPr>
            <a:r>
              <a:rPr b="0" i="0" lang="fr-FR" sz="1228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- </a:t>
            </a:r>
            <a:r>
              <a:rPr b="1" i="0" lang="fr-FR" sz="1228" u="none" cap="none" strike="noStrike">
                <a:solidFill>
                  <a:srgbClr val="007AB0"/>
                </a:solidFill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b="0" i="0" lang="fr-FR" sz="1228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b="1" i="0" lang="fr-FR" sz="1228" u="none" cap="none" strike="noStrike">
                <a:solidFill>
                  <a:srgbClr val="820000"/>
                </a:solidFill>
                <a:latin typeface="Courier New"/>
                <a:ea typeface="Courier New"/>
                <a:cs typeface="Courier New"/>
                <a:sym typeface="Courier New"/>
              </a:rPr>
              <a:t>reload_apache </a:t>
            </a:r>
            <a:r>
              <a:rPr b="1" i="0" lang="fr-FR" sz="1228" u="none" cap="none" strike="noStrike">
                <a:solidFill>
                  <a:srgbClr val="007AB0"/>
                </a:solidFill>
                <a:latin typeface="Courier New"/>
                <a:ea typeface="Courier New"/>
                <a:cs typeface="Courier New"/>
                <a:sym typeface="Courier New"/>
              </a:rPr>
              <a:t> service</a:t>
            </a:r>
            <a:r>
              <a:rPr b="0" i="0" lang="fr-FR" sz="1228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b="0" i="0" sz="1228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805362" marR="0" rtl="0" algn="l">
              <a:lnSpc>
                <a:spcPct val="1131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28"/>
              <a:buFont typeface="Arial"/>
              <a:buNone/>
            </a:pPr>
            <a:r>
              <a:rPr b="1" i="0" lang="fr-FR" sz="1228" u="none" cap="none" strike="noStrike">
                <a:solidFill>
                  <a:srgbClr val="007AB0"/>
                </a:solidFill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b="0" i="0" lang="fr-FR" sz="1228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: httpd</a:t>
            </a:r>
            <a:endParaRPr b="0" i="0" sz="1228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805362" marR="0" rtl="0" algn="l">
              <a:lnSpc>
                <a:spcPct val="11881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28"/>
              <a:buFont typeface="Arial"/>
              <a:buNone/>
            </a:pPr>
            <a:r>
              <a:rPr b="1" i="0" lang="fr-FR" sz="1228" u="none" cap="none" strike="noStrike">
                <a:solidFill>
                  <a:srgbClr val="007AB0"/>
                </a:solidFill>
                <a:latin typeface="Courier New"/>
                <a:ea typeface="Courier New"/>
                <a:cs typeface="Courier New"/>
                <a:sym typeface="Courier New"/>
              </a:rPr>
              <a:t>state</a:t>
            </a:r>
            <a:r>
              <a:rPr b="0" i="0" lang="fr-FR" sz="1228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: reloaded</a:t>
            </a:r>
            <a:endParaRPr b="0" i="0" sz="1228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412" name="Google Shape;1412;p107"/>
          <p:cNvSpPr txBox="1"/>
          <p:nvPr>
            <p:ph idx="12" type="sldNum"/>
          </p:nvPr>
        </p:nvSpPr>
        <p:spPr>
          <a:xfrm>
            <a:off x="9553650" y="7096124"/>
            <a:ext cx="898449" cy="3092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6" name="Shape 1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" name="Google Shape;1417;p108"/>
          <p:cNvSpPr txBox="1"/>
          <p:nvPr>
            <p:ph type="title"/>
          </p:nvPr>
        </p:nvSpPr>
        <p:spPr>
          <a:xfrm>
            <a:off x="823558" y="1035050"/>
            <a:ext cx="7619100" cy="158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11125">
            <a:spAutoFit/>
          </a:bodyPr>
          <a:lstStyle/>
          <a:p>
            <a:pPr indent="0" lvl="0" marL="11139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/>
              <a:t>Common elements of a play</a:t>
            </a:r>
            <a:endParaRPr/>
          </a:p>
          <a:p>
            <a:pPr indent="0" lvl="0" marL="11139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11139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18" name="Google Shape;1418;p108"/>
          <p:cNvSpPr txBox="1"/>
          <p:nvPr/>
        </p:nvSpPr>
        <p:spPr>
          <a:xfrm>
            <a:off x="1173627" y="2016980"/>
            <a:ext cx="6918964" cy="3838367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t" bIns="0" lIns="0" spcFirstLastPara="1" rIns="0" wrap="square" tIns="150375">
            <a:spAutoFit/>
          </a:bodyPr>
          <a:lstStyle/>
          <a:p>
            <a:pPr indent="0" lvl="0" marL="23392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rPr b="1" i="0" lang="fr-FR" sz="1579" u="none" cap="none" strike="noStrike">
                <a:solidFill>
                  <a:srgbClr val="007AB0"/>
                </a:solidFill>
                <a:latin typeface="Courier New"/>
                <a:ea typeface="Courier New"/>
                <a:cs typeface="Courier New"/>
                <a:sym typeface="Courier New"/>
              </a:rPr>
              <a:t>tasks</a:t>
            </a:r>
            <a:r>
              <a:rPr b="0" i="0" lang="fr-FR" sz="1579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b="0" i="0" sz="1579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241163" lvl="0" marL="474528" marR="1986671" rtl="0" algn="l">
              <a:lnSpc>
                <a:spcPct val="1006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Courier New"/>
              <a:buChar char="-"/>
            </a:pPr>
            <a:r>
              <a:rPr b="1" i="0" lang="fr-FR" sz="1579" u="none" cap="none" strike="noStrike">
                <a:solidFill>
                  <a:srgbClr val="007AB0"/>
                </a:solidFill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b="0" i="0" lang="fr-FR" sz="1579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:	</a:t>
            </a:r>
            <a:r>
              <a:rPr b="1" i="0" lang="fr-FR" sz="1579" u="none" cap="none" strike="noStrike">
                <a:solidFill>
                  <a:srgbClr val="820000"/>
                </a:solidFill>
                <a:latin typeface="Courier New"/>
                <a:ea typeface="Courier New"/>
                <a:cs typeface="Courier New"/>
                <a:sym typeface="Courier New"/>
              </a:rPr>
              <a:t>Ensure httpd package is present </a:t>
            </a:r>
            <a:r>
              <a:rPr b="1" i="0" lang="fr-FR" sz="1579" u="none" cap="none" strike="noStrike">
                <a:solidFill>
                  <a:srgbClr val="007AB0"/>
                </a:solidFill>
                <a:latin typeface="Courier New"/>
                <a:ea typeface="Courier New"/>
                <a:cs typeface="Courier New"/>
                <a:sym typeface="Courier New"/>
              </a:rPr>
              <a:t> yum</a:t>
            </a:r>
            <a:r>
              <a:rPr b="0" i="0" lang="fr-FR" sz="1579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b="0" i="0" sz="1579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715135" marR="0" rtl="0" algn="l">
              <a:lnSpc>
                <a:spcPct val="100000"/>
              </a:lnSpc>
              <a:spcBef>
                <a:spcPts val="13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rPr b="1" i="0" lang="fr-FR" sz="1579" u="none" cap="none" strike="noStrike">
                <a:solidFill>
                  <a:srgbClr val="007AB0"/>
                </a:solidFill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b="0" i="0" lang="fr-FR" sz="1579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: httpd</a:t>
            </a:r>
            <a:endParaRPr b="0" i="0" sz="1579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715135" marR="0" rtl="0" algn="l">
              <a:lnSpc>
                <a:spcPct val="100000"/>
              </a:lnSpc>
              <a:spcBef>
                <a:spcPts val="13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rPr b="1" i="0" lang="fr-FR" sz="1579" u="none" cap="none" strike="noStrike">
                <a:solidFill>
                  <a:srgbClr val="007AB0"/>
                </a:solidFill>
                <a:latin typeface="Courier New"/>
                <a:ea typeface="Courier New"/>
                <a:cs typeface="Courier New"/>
                <a:sym typeface="Courier New"/>
              </a:rPr>
              <a:t>state</a:t>
            </a:r>
            <a:r>
              <a:rPr b="0" i="0" lang="fr-FR" sz="1579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: latest</a:t>
            </a:r>
            <a:endParaRPr b="0" i="0" sz="1579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2"/>
              </a:spcBef>
              <a:spcAft>
                <a:spcPts val="0"/>
              </a:spcAft>
              <a:buClr>
                <a:srgbClr val="000000"/>
              </a:buClr>
              <a:buSzPts val="1666"/>
              <a:buFont typeface="Arial"/>
              <a:buNone/>
            </a:pPr>
            <a:r>
              <a:t/>
            </a:r>
            <a:endParaRPr b="0" i="0" sz="1666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241163" lvl="0" marL="474528" marR="903943" rtl="0" algn="l">
              <a:lnSpc>
                <a:spcPct val="1006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Courier New"/>
              <a:buChar char="-"/>
            </a:pPr>
            <a:r>
              <a:rPr b="1" i="0" lang="fr-FR" sz="1579" u="none" cap="none" strike="noStrike">
                <a:solidFill>
                  <a:srgbClr val="007AB0"/>
                </a:solidFill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b="0" i="0" lang="fr-FR" sz="1579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:	</a:t>
            </a:r>
            <a:r>
              <a:rPr b="1" i="0" lang="fr-FR" sz="1579" u="none" cap="none" strike="noStrike">
                <a:solidFill>
                  <a:srgbClr val="820000"/>
                </a:solidFill>
                <a:latin typeface="Courier New"/>
                <a:ea typeface="Courier New"/>
                <a:cs typeface="Courier New"/>
                <a:sym typeface="Courier New"/>
              </a:rPr>
              <a:t>Ensure latest index.html file is present </a:t>
            </a:r>
            <a:r>
              <a:rPr b="1" i="0" lang="fr-FR" sz="1579" u="none" cap="none" strike="noStrike">
                <a:solidFill>
                  <a:srgbClr val="007AB0"/>
                </a:solidFill>
                <a:latin typeface="Courier New"/>
                <a:ea typeface="Courier New"/>
                <a:cs typeface="Courier New"/>
                <a:sym typeface="Courier New"/>
              </a:rPr>
              <a:t> copy</a:t>
            </a:r>
            <a:r>
              <a:rPr b="0" i="0" lang="fr-FR" sz="1579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b="0" i="0" sz="1579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715135" marR="0" rtl="0" algn="l">
              <a:lnSpc>
                <a:spcPct val="100000"/>
              </a:lnSpc>
              <a:spcBef>
                <a:spcPts val="13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rPr b="1" i="0" lang="fr-FR" sz="1579" u="none" cap="none" strike="noStrike">
                <a:solidFill>
                  <a:srgbClr val="007AB0"/>
                </a:solidFill>
                <a:latin typeface="Courier New"/>
                <a:ea typeface="Courier New"/>
                <a:cs typeface="Courier New"/>
                <a:sym typeface="Courier New"/>
              </a:rPr>
              <a:t>src</a:t>
            </a:r>
            <a:r>
              <a:rPr b="0" i="0" lang="fr-FR" sz="1579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: files/index.html</a:t>
            </a:r>
            <a:endParaRPr b="0" i="0" sz="1579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715135" marR="0" rtl="0" algn="l">
              <a:lnSpc>
                <a:spcPct val="100000"/>
              </a:lnSpc>
              <a:spcBef>
                <a:spcPts val="13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rPr b="1" i="0" lang="fr-FR" sz="1579" u="none" cap="none" strike="noStrike">
                <a:solidFill>
                  <a:srgbClr val="007AB0"/>
                </a:solidFill>
                <a:latin typeface="Courier New"/>
                <a:ea typeface="Courier New"/>
                <a:cs typeface="Courier New"/>
                <a:sym typeface="Courier New"/>
              </a:rPr>
              <a:t>dest</a:t>
            </a:r>
            <a:r>
              <a:rPr b="0" i="0" lang="fr-FR" sz="1579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: /var/www/html/</a:t>
            </a:r>
            <a:endParaRPr b="0" i="0" sz="1579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8"/>
              </a:spcBef>
              <a:spcAft>
                <a:spcPts val="0"/>
              </a:spcAft>
              <a:buClr>
                <a:srgbClr val="000000"/>
              </a:buClr>
              <a:buSzPts val="1666"/>
              <a:buFont typeface="Arial"/>
              <a:buNone/>
            </a:pPr>
            <a:r>
              <a:t/>
            </a:r>
            <a:endParaRPr b="0" i="0" sz="1666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241163" lvl="0" marL="474528" marR="4151569" rtl="0" algn="l">
              <a:lnSpc>
                <a:spcPct val="1006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Courier New"/>
              <a:buChar char="-"/>
            </a:pPr>
            <a:r>
              <a:rPr b="1" i="0" lang="fr-FR" sz="1579" u="none" cap="none" strike="noStrike">
                <a:solidFill>
                  <a:srgbClr val="007AB0"/>
                </a:solidFill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b="0" i="0" lang="fr-FR" sz="1579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:	</a:t>
            </a:r>
            <a:r>
              <a:rPr b="1" i="0" lang="fr-FR" sz="1579" u="none" cap="none" strike="noStrike">
                <a:solidFill>
                  <a:srgbClr val="820000"/>
                </a:solidFill>
                <a:latin typeface="Courier New"/>
                <a:ea typeface="Courier New"/>
                <a:cs typeface="Courier New"/>
                <a:sym typeface="Courier New"/>
              </a:rPr>
              <a:t>Restart httpd </a:t>
            </a:r>
            <a:r>
              <a:rPr b="1" i="0" lang="fr-FR" sz="1579" u="none" cap="none" strike="noStrike">
                <a:solidFill>
                  <a:srgbClr val="007AB0"/>
                </a:solidFill>
                <a:latin typeface="Courier New"/>
                <a:ea typeface="Courier New"/>
                <a:cs typeface="Courier New"/>
                <a:sym typeface="Courier New"/>
              </a:rPr>
              <a:t> service</a:t>
            </a:r>
            <a:r>
              <a:rPr b="0" i="0" lang="fr-FR" sz="1579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b="0" i="0" sz="1579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715135" marR="0" rtl="0" algn="l">
              <a:lnSpc>
                <a:spcPct val="100000"/>
              </a:lnSpc>
              <a:spcBef>
                <a:spcPts val="13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rPr b="1" i="0" lang="fr-FR" sz="1579" u="none" cap="none" strike="noStrike">
                <a:solidFill>
                  <a:srgbClr val="007AB0"/>
                </a:solidFill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b="0" i="0" lang="fr-FR" sz="1579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: httpd</a:t>
            </a:r>
            <a:endParaRPr b="0" i="0" sz="1579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715135" marR="0" rtl="0" algn="l">
              <a:lnSpc>
                <a:spcPct val="100000"/>
              </a:lnSpc>
              <a:spcBef>
                <a:spcPts val="13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rPr b="1" i="0" lang="fr-FR" sz="1579" u="none" cap="none" strike="noStrike">
                <a:solidFill>
                  <a:srgbClr val="007AB0"/>
                </a:solidFill>
                <a:latin typeface="Courier New"/>
                <a:ea typeface="Courier New"/>
                <a:cs typeface="Courier New"/>
                <a:sym typeface="Courier New"/>
              </a:rPr>
              <a:t>state</a:t>
            </a:r>
            <a:r>
              <a:rPr b="0" i="0" lang="fr-FR" sz="1579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: restart</a:t>
            </a:r>
            <a:endParaRPr b="0" i="0" sz="1579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419" name="Google Shape;1419;p108"/>
          <p:cNvSpPr txBox="1"/>
          <p:nvPr>
            <p:ph idx="12" type="sldNum"/>
          </p:nvPr>
        </p:nvSpPr>
        <p:spPr>
          <a:xfrm>
            <a:off x="9553650" y="7096124"/>
            <a:ext cx="898449" cy="3092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3" name="Shape 1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4" name="Google Shape;1424;p109"/>
          <p:cNvSpPr txBox="1"/>
          <p:nvPr>
            <p:ph type="title"/>
          </p:nvPr>
        </p:nvSpPr>
        <p:spPr>
          <a:xfrm>
            <a:off x="743357" y="1040046"/>
            <a:ext cx="7779600" cy="158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11125">
            <a:spAutoFit/>
          </a:bodyPr>
          <a:lstStyle/>
          <a:p>
            <a:pPr indent="0" lvl="0" marL="11139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/>
              <a:t>Common elements of a play</a:t>
            </a:r>
            <a:endParaRPr/>
          </a:p>
          <a:p>
            <a:pPr indent="0" lvl="0" marL="11139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11139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25" name="Google Shape;1425;p109"/>
          <p:cNvSpPr/>
          <p:nvPr/>
        </p:nvSpPr>
        <p:spPr>
          <a:xfrm>
            <a:off x="1173627" y="2016980"/>
            <a:ext cx="6918964" cy="4176552"/>
          </a:xfrm>
          <a:custGeom>
            <a:rect b="b" l="l" r="r" t="t"/>
            <a:pathLst>
              <a:path extrusionOk="0" h="4761865" w="7888605">
                <a:moveTo>
                  <a:pt x="0" y="0"/>
                </a:moveTo>
                <a:lnTo>
                  <a:pt x="7888499" y="0"/>
                </a:lnTo>
                <a:lnTo>
                  <a:pt x="7888499" y="4761299"/>
                </a:lnTo>
                <a:lnTo>
                  <a:pt x="0" y="4761299"/>
                </a:lnTo>
                <a:lnTo>
                  <a:pt x="0" y="0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6" name="Google Shape;1426;p109"/>
          <p:cNvSpPr txBox="1"/>
          <p:nvPr/>
        </p:nvSpPr>
        <p:spPr>
          <a:xfrm>
            <a:off x="1407543" y="2201270"/>
            <a:ext cx="4691729" cy="4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329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rPr b="1" i="0" lang="fr-FR" sz="1579" u="none" cap="none" strike="noStrike">
                <a:solidFill>
                  <a:srgbClr val="007AB0"/>
                </a:solidFill>
                <a:latin typeface="Courier New"/>
                <a:ea typeface="Courier New"/>
                <a:cs typeface="Courier New"/>
                <a:sym typeface="Courier New"/>
              </a:rPr>
              <a:t>tasks</a:t>
            </a:r>
            <a:r>
              <a:rPr b="0" i="0" lang="fr-FR" sz="1579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b="0" i="0" sz="1579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3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rPr b="0" i="0" lang="fr-FR" sz="1579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-	</a:t>
            </a:r>
            <a:r>
              <a:rPr b="1" i="0" lang="fr-FR" sz="1579" u="none" cap="none" strike="noStrike">
                <a:solidFill>
                  <a:srgbClr val="007AB0"/>
                </a:solidFill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b="0" i="0" lang="fr-FR" sz="1579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:	</a:t>
            </a:r>
            <a:r>
              <a:rPr b="1" i="0" lang="fr-FR" sz="1579" u="none" cap="none" strike="noStrike">
                <a:solidFill>
                  <a:srgbClr val="820000"/>
                </a:solidFill>
                <a:latin typeface="Courier New"/>
                <a:ea typeface="Courier New"/>
                <a:cs typeface="Courier New"/>
                <a:sym typeface="Courier New"/>
              </a:rPr>
              <a:t>Ensure httpd package is present</a:t>
            </a:r>
            <a:endParaRPr b="0" i="0" sz="1579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427" name="Google Shape;1427;p109"/>
          <p:cNvSpPr txBox="1"/>
          <p:nvPr/>
        </p:nvSpPr>
        <p:spPr>
          <a:xfrm>
            <a:off x="1173627" y="2869696"/>
            <a:ext cx="6918900" cy="74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125">
            <a:spAutoFit/>
          </a:bodyPr>
          <a:lstStyle/>
          <a:p>
            <a:pPr indent="0" lvl="0" marL="47452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rPr b="1" i="0" lang="fr-FR" sz="1579" u="none" cap="none" strike="noStrike">
                <a:solidFill>
                  <a:srgbClr val="007AB0"/>
                </a:solidFill>
                <a:latin typeface="Courier New"/>
                <a:ea typeface="Courier New"/>
                <a:cs typeface="Courier New"/>
                <a:sym typeface="Courier New"/>
              </a:rPr>
              <a:t>yum</a:t>
            </a:r>
            <a:r>
              <a:rPr b="0" i="0" lang="fr-FR" sz="1579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b="0" i="0" sz="1579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715135" marR="0" rtl="0" algn="l">
              <a:lnSpc>
                <a:spcPct val="100000"/>
              </a:lnSpc>
              <a:spcBef>
                <a:spcPts val="13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rPr b="1" i="0" lang="fr-FR" sz="1579" u="none" cap="none" strike="noStrike">
                <a:solidFill>
                  <a:srgbClr val="007AB0"/>
                </a:solidFill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b="0" i="0" lang="fr-FR" sz="1579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: httpd</a:t>
            </a:r>
            <a:endParaRPr b="0" i="0" sz="1579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715135" marR="0" rtl="0" algn="l">
              <a:lnSpc>
                <a:spcPct val="100000"/>
              </a:lnSpc>
              <a:spcBef>
                <a:spcPts val="13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rPr b="1" i="0" lang="fr-FR" sz="1579" u="none" cap="none" strike="noStrike">
                <a:solidFill>
                  <a:srgbClr val="007AB0"/>
                </a:solidFill>
                <a:latin typeface="Courier New"/>
                <a:ea typeface="Courier New"/>
                <a:cs typeface="Courier New"/>
                <a:sym typeface="Courier New"/>
              </a:rPr>
              <a:t>state</a:t>
            </a:r>
            <a:r>
              <a:rPr b="0" i="0" lang="fr-FR" sz="1579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: latest</a:t>
            </a:r>
            <a:endParaRPr b="0" i="0" sz="1579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428" name="Google Shape;1428;p109"/>
          <p:cNvSpPr txBox="1"/>
          <p:nvPr/>
        </p:nvSpPr>
        <p:spPr>
          <a:xfrm>
            <a:off x="1407543" y="3654904"/>
            <a:ext cx="5774436" cy="9342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329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rPr b="0" i="0" lang="fr-FR" sz="1579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-	</a:t>
            </a:r>
            <a:r>
              <a:rPr b="1" i="0" lang="fr-FR" sz="1579" u="none" cap="none" strike="noStrike">
                <a:solidFill>
                  <a:srgbClr val="007AB0"/>
                </a:solidFill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b="0" i="0" lang="fr-FR" sz="1579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:	</a:t>
            </a:r>
            <a:r>
              <a:rPr b="1" i="0" lang="fr-FR" sz="1579" u="none" cap="none" strike="noStrike">
                <a:solidFill>
                  <a:srgbClr val="820000"/>
                </a:solidFill>
                <a:latin typeface="Courier New"/>
                <a:ea typeface="Courier New"/>
                <a:cs typeface="Courier New"/>
                <a:sym typeface="Courier New"/>
              </a:rPr>
              <a:t>Ensure latest index.html file is present</a:t>
            </a:r>
            <a:endParaRPr b="0" i="0" sz="1579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240606" marR="0" rtl="0" algn="l">
              <a:lnSpc>
                <a:spcPct val="100000"/>
              </a:lnSpc>
              <a:spcBef>
                <a:spcPts val="13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rPr b="1" i="0" lang="fr-FR" sz="1579" u="none" cap="none" strike="noStrike">
                <a:solidFill>
                  <a:srgbClr val="007AB0"/>
                </a:solidFill>
                <a:latin typeface="Courier New"/>
                <a:ea typeface="Courier New"/>
                <a:cs typeface="Courier New"/>
                <a:sym typeface="Courier New"/>
              </a:rPr>
              <a:t>copy</a:t>
            </a:r>
            <a:r>
              <a:rPr b="0" i="0" lang="fr-FR" sz="1579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b="0" i="0" sz="1579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81212" marR="0" rtl="0" algn="l">
              <a:lnSpc>
                <a:spcPct val="100000"/>
              </a:lnSpc>
              <a:spcBef>
                <a:spcPts val="13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rPr b="1" i="0" lang="fr-FR" sz="1579" u="none" cap="none" strike="noStrike">
                <a:solidFill>
                  <a:srgbClr val="007AB0"/>
                </a:solidFill>
                <a:latin typeface="Courier New"/>
                <a:ea typeface="Courier New"/>
                <a:cs typeface="Courier New"/>
                <a:sym typeface="Courier New"/>
              </a:rPr>
              <a:t>src</a:t>
            </a:r>
            <a:r>
              <a:rPr b="0" i="0" lang="fr-FR" sz="1579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: files/index.html</a:t>
            </a:r>
            <a:endParaRPr b="0" i="0" sz="1579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81212" marR="0" rtl="0" algn="l">
              <a:lnSpc>
                <a:spcPct val="100000"/>
              </a:lnSpc>
              <a:spcBef>
                <a:spcPts val="13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rPr b="1" i="0" lang="fr-FR" sz="1579" u="none" cap="none" strike="noStrike">
                <a:solidFill>
                  <a:srgbClr val="007AB0"/>
                </a:solidFill>
                <a:latin typeface="Courier New"/>
                <a:ea typeface="Courier New"/>
                <a:cs typeface="Courier New"/>
                <a:sym typeface="Courier New"/>
              </a:rPr>
              <a:t>dest</a:t>
            </a:r>
            <a:r>
              <a:rPr b="0" i="0" lang="fr-FR" sz="1579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: /var/www/html/</a:t>
            </a:r>
            <a:endParaRPr b="0" i="0" sz="1579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429" name="Google Shape;1429;p109"/>
          <p:cNvSpPr txBox="1"/>
          <p:nvPr/>
        </p:nvSpPr>
        <p:spPr>
          <a:xfrm>
            <a:off x="1407544" y="4866266"/>
            <a:ext cx="2526873" cy="9391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329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rPr b="0" i="0" lang="fr-FR" sz="1579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-	</a:t>
            </a:r>
            <a:r>
              <a:rPr b="1" i="0" lang="fr-FR" sz="1579" u="none" cap="none" strike="noStrike">
                <a:solidFill>
                  <a:srgbClr val="007AB0"/>
                </a:solidFill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b="0" i="0" lang="fr-FR" sz="1579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:	</a:t>
            </a:r>
            <a:r>
              <a:rPr b="1" i="0" lang="fr-FR" sz="1579" u="none" cap="none" strike="noStrike">
                <a:solidFill>
                  <a:srgbClr val="820000"/>
                </a:solidFill>
                <a:latin typeface="Courier New"/>
                <a:ea typeface="Courier New"/>
                <a:cs typeface="Courier New"/>
                <a:sym typeface="Courier New"/>
              </a:rPr>
              <a:t>Restart httpd</a:t>
            </a:r>
            <a:endParaRPr b="0" i="0" sz="1579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241163" lvl="0" marL="481212" marR="714578" rtl="0" algn="l">
              <a:lnSpc>
                <a:spcPct val="1006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rPr b="1" i="0" lang="fr-FR" sz="1579" u="none" cap="none" strike="noStrike">
                <a:solidFill>
                  <a:srgbClr val="007AB0"/>
                </a:solidFill>
                <a:latin typeface="Courier New"/>
                <a:ea typeface="Courier New"/>
                <a:cs typeface="Courier New"/>
                <a:sym typeface="Courier New"/>
              </a:rPr>
              <a:t>service</a:t>
            </a:r>
            <a:r>
              <a:rPr b="0" i="0" lang="fr-FR" sz="1579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:  </a:t>
            </a:r>
            <a:r>
              <a:rPr b="1" i="0" lang="fr-FR" sz="1579" u="none" cap="none" strike="noStrike">
                <a:solidFill>
                  <a:srgbClr val="007AB0"/>
                </a:solidFill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b="0" i="0" lang="fr-FR" sz="1579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: httpd</a:t>
            </a:r>
            <a:endParaRPr b="0" i="0" sz="1579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81212" marR="0" rtl="0" algn="l">
              <a:lnSpc>
                <a:spcPct val="100000"/>
              </a:lnSpc>
              <a:spcBef>
                <a:spcPts val="13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rPr b="1" i="0" lang="fr-FR" sz="1579" u="none" cap="none" strike="noStrike">
                <a:solidFill>
                  <a:srgbClr val="007AB0"/>
                </a:solidFill>
                <a:latin typeface="Courier New"/>
                <a:ea typeface="Courier New"/>
                <a:cs typeface="Courier New"/>
                <a:sym typeface="Courier New"/>
              </a:rPr>
              <a:t>state</a:t>
            </a:r>
            <a:r>
              <a:rPr b="0" i="0" lang="fr-FR" sz="1579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: restart</a:t>
            </a:r>
            <a:endParaRPr b="0" i="0" sz="1579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430" name="Google Shape;1430;p109"/>
          <p:cNvSpPr/>
          <p:nvPr/>
        </p:nvSpPr>
        <p:spPr>
          <a:xfrm>
            <a:off x="1320777" y="3620068"/>
            <a:ext cx="6144249" cy="1274854"/>
          </a:xfrm>
          <a:custGeom>
            <a:rect b="b" l="l" r="r" t="t"/>
            <a:pathLst>
              <a:path extrusionOk="0" h="1453514" w="7005320">
                <a:moveTo>
                  <a:pt x="0" y="0"/>
                </a:moveTo>
                <a:lnTo>
                  <a:pt x="7004699" y="0"/>
                </a:lnTo>
                <a:lnTo>
                  <a:pt x="7004699" y="1453199"/>
                </a:lnTo>
                <a:lnTo>
                  <a:pt x="0" y="14531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71764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1" name="Google Shape;1431;p109"/>
          <p:cNvSpPr/>
          <p:nvPr/>
        </p:nvSpPr>
        <p:spPr>
          <a:xfrm>
            <a:off x="1320776" y="4894734"/>
            <a:ext cx="6144249" cy="1155667"/>
          </a:xfrm>
          <a:custGeom>
            <a:rect b="b" l="l" r="r" t="t"/>
            <a:pathLst>
              <a:path extrusionOk="0" h="1317625" w="7005320">
                <a:moveTo>
                  <a:pt x="0" y="0"/>
                </a:moveTo>
                <a:lnTo>
                  <a:pt x="7004700" y="0"/>
                </a:lnTo>
                <a:lnTo>
                  <a:pt x="7004700" y="1316999"/>
                </a:lnTo>
                <a:lnTo>
                  <a:pt x="0" y="13169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71764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2" name="Google Shape;1432;p109"/>
          <p:cNvSpPr/>
          <p:nvPr/>
        </p:nvSpPr>
        <p:spPr>
          <a:xfrm>
            <a:off x="1320777" y="2085873"/>
            <a:ext cx="6144249" cy="590365"/>
          </a:xfrm>
          <a:custGeom>
            <a:rect b="b" l="l" r="r" t="t"/>
            <a:pathLst>
              <a:path extrusionOk="0" h="673100" w="7005320">
                <a:moveTo>
                  <a:pt x="0" y="0"/>
                </a:moveTo>
                <a:lnTo>
                  <a:pt x="7004699" y="0"/>
                </a:lnTo>
                <a:lnTo>
                  <a:pt x="7004699" y="672899"/>
                </a:lnTo>
                <a:lnTo>
                  <a:pt x="0" y="6728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71764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3" name="Google Shape;1433;p109"/>
          <p:cNvSpPr txBox="1"/>
          <p:nvPr>
            <p:ph idx="12" type="sldNum"/>
          </p:nvPr>
        </p:nvSpPr>
        <p:spPr>
          <a:xfrm>
            <a:off x="9553650" y="7096124"/>
            <a:ext cx="898449" cy="3092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1"/>
          <p:cNvSpPr txBox="1"/>
          <p:nvPr>
            <p:ph type="title"/>
          </p:nvPr>
        </p:nvSpPr>
        <p:spPr>
          <a:xfrm>
            <a:off x="766857" y="986999"/>
            <a:ext cx="7963200" cy="55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29775">
            <a:spAutoFit/>
          </a:bodyPr>
          <a:lstStyle/>
          <a:p>
            <a:pPr indent="0" lvl="0" marL="22075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-FR"/>
              <a:t>What is Ansible</a:t>
            </a:r>
            <a:endParaRPr/>
          </a:p>
        </p:txBody>
      </p:sp>
      <p:sp>
        <p:nvSpPr>
          <p:cNvPr id="138" name="Google Shape;138;p11"/>
          <p:cNvSpPr txBox="1"/>
          <p:nvPr>
            <p:ph idx="10" type="dt"/>
          </p:nvPr>
        </p:nvSpPr>
        <p:spPr>
          <a:xfrm>
            <a:off x="482573" y="3684357"/>
            <a:ext cx="382622" cy="80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2207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fr-FR" sz="526">
                <a:solidFill>
                  <a:schemeClr val="lt1"/>
                </a:solidFill>
                <a:latin typeface="Lucida Sans"/>
                <a:ea typeface="Lucida Sans"/>
                <a:cs typeface="Lucida Sans"/>
                <a:sym typeface="Lucida Sans"/>
              </a:rPr>
              <a:t>11/26/2020</a:t>
            </a:r>
            <a:endParaRPr b="0" i="0" sz="526">
              <a:solidFill>
                <a:schemeClr val="lt1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sp>
        <p:nvSpPr>
          <p:cNvPr id="139" name="Google Shape;139;p11"/>
          <p:cNvSpPr txBox="1"/>
          <p:nvPr/>
        </p:nvSpPr>
        <p:spPr>
          <a:xfrm>
            <a:off x="172825" y="2084575"/>
            <a:ext cx="10279200" cy="38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80175" lIns="80175" spcFirstLastPara="1" rIns="80175" wrap="square" tIns="80175">
            <a:noAutofit/>
          </a:bodyPr>
          <a:lstStyle/>
          <a:p>
            <a:pPr indent="-3365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</a:pPr>
            <a:r>
              <a:rPr lang="fr-FR" sz="1879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Ansible is an agent-free IT automation tool developed in 2012 by Michael DeHaan, a former Red Hat employee.</a:t>
            </a:r>
            <a:endParaRPr sz="1879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79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</a:pPr>
            <a:r>
              <a:rPr lang="fr-FR" sz="1879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design objectives of Ansible were for him: minimal code, consistent, secure, very reliable and easy to learn. </a:t>
            </a:r>
            <a:endParaRPr sz="1879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79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</a:pPr>
            <a:r>
              <a:rPr lang="fr-FR" sz="1879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Ansible was recently acquired by Red Hat. </a:t>
            </a:r>
            <a:endParaRPr sz="1879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79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</a:pPr>
            <a:r>
              <a:rPr lang="fr-FR" sz="1879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Ansible works mostly in push mode using SSH.</a:t>
            </a:r>
            <a:endParaRPr sz="1879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79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</a:pPr>
            <a:r>
              <a:rPr lang="fr-FR" sz="1879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You can install Ansible on each remote machine, download the playbooks locally and run them on the machines individually if there are a large number of machines (large is a relative term)  as more than 500 machines that require updates in parallel.</a:t>
            </a:r>
            <a:endParaRPr sz="1879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0" name="Google Shape;140;p11"/>
          <p:cNvSpPr txBox="1"/>
          <p:nvPr>
            <p:ph idx="12" type="sldNum"/>
          </p:nvPr>
        </p:nvSpPr>
        <p:spPr>
          <a:xfrm>
            <a:off x="9553650" y="7096124"/>
            <a:ext cx="898449" cy="3092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  <p:transition>
    <p:cut/>
  </p:transition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7" name="Shape 1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8" name="Google Shape;1438;p110"/>
          <p:cNvSpPr txBox="1"/>
          <p:nvPr>
            <p:ph type="title"/>
          </p:nvPr>
        </p:nvSpPr>
        <p:spPr>
          <a:xfrm>
            <a:off x="794394" y="1022037"/>
            <a:ext cx="7677300" cy="158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11125">
            <a:spAutoFit/>
          </a:bodyPr>
          <a:lstStyle/>
          <a:p>
            <a:pPr indent="0" lvl="0" marL="11139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/>
              <a:t>Common elements of a play</a:t>
            </a:r>
            <a:endParaRPr/>
          </a:p>
          <a:p>
            <a:pPr indent="0" lvl="0" marL="11139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11139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39" name="Google Shape;1439;p110"/>
          <p:cNvSpPr/>
          <p:nvPr/>
        </p:nvSpPr>
        <p:spPr>
          <a:xfrm>
            <a:off x="1173627" y="2016980"/>
            <a:ext cx="6918964" cy="4176552"/>
          </a:xfrm>
          <a:custGeom>
            <a:rect b="b" l="l" r="r" t="t"/>
            <a:pathLst>
              <a:path extrusionOk="0" h="4761865" w="7888605">
                <a:moveTo>
                  <a:pt x="0" y="0"/>
                </a:moveTo>
                <a:lnTo>
                  <a:pt x="7888499" y="0"/>
                </a:lnTo>
                <a:lnTo>
                  <a:pt x="7888499" y="4761299"/>
                </a:lnTo>
                <a:lnTo>
                  <a:pt x="0" y="47612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0" name="Google Shape;1440;p110"/>
          <p:cNvSpPr txBox="1"/>
          <p:nvPr/>
        </p:nvSpPr>
        <p:spPr>
          <a:xfrm>
            <a:off x="1407543" y="2201270"/>
            <a:ext cx="4691729" cy="4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329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rPr b="1" i="0" lang="fr-FR" sz="1579" u="none" cap="none" strike="noStrike">
                <a:solidFill>
                  <a:srgbClr val="007AB0"/>
                </a:solidFill>
                <a:latin typeface="Courier New"/>
                <a:ea typeface="Courier New"/>
                <a:cs typeface="Courier New"/>
                <a:sym typeface="Courier New"/>
              </a:rPr>
              <a:t>tasks</a:t>
            </a:r>
            <a:r>
              <a:rPr b="0" i="0" lang="fr-FR" sz="1579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b="0" i="0" sz="1579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3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rPr b="0" i="0" lang="fr-FR" sz="1579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-	</a:t>
            </a:r>
            <a:r>
              <a:rPr b="1" i="0" lang="fr-FR" sz="1579" u="none" cap="none" strike="noStrike">
                <a:solidFill>
                  <a:srgbClr val="007AB0"/>
                </a:solidFill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b="0" i="0" lang="fr-FR" sz="1579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:	</a:t>
            </a:r>
            <a:r>
              <a:rPr b="1" i="0" lang="fr-FR" sz="1579" u="none" cap="none" strike="noStrike">
                <a:solidFill>
                  <a:srgbClr val="820000"/>
                </a:solidFill>
                <a:latin typeface="Courier New"/>
                <a:ea typeface="Courier New"/>
                <a:cs typeface="Courier New"/>
                <a:sym typeface="Courier New"/>
              </a:rPr>
              <a:t>Ensure httpd package is present</a:t>
            </a:r>
            <a:endParaRPr b="0" i="0" sz="1579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441" name="Google Shape;1441;p110"/>
          <p:cNvSpPr txBox="1"/>
          <p:nvPr/>
        </p:nvSpPr>
        <p:spPr>
          <a:xfrm>
            <a:off x="1648185" y="2685814"/>
            <a:ext cx="1805068" cy="6912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329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rPr b="1" i="0" lang="fr-FR" sz="1579" u="none" cap="none" strike="noStrike">
                <a:solidFill>
                  <a:srgbClr val="007AB0"/>
                </a:solidFill>
                <a:latin typeface="Courier New"/>
                <a:ea typeface="Courier New"/>
                <a:cs typeface="Courier New"/>
                <a:sym typeface="Courier New"/>
              </a:rPr>
              <a:t>yum</a:t>
            </a:r>
            <a:r>
              <a:rPr b="0" i="0" lang="fr-FR" sz="1579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b="0" i="0" sz="1579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240606" marR="0" rtl="0" algn="l">
              <a:lnSpc>
                <a:spcPct val="100000"/>
              </a:lnSpc>
              <a:spcBef>
                <a:spcPts val="13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rPr b="1" i="0" lang="fr-FR" sz="1579" u="none" cap="none" strike="noStrike">
                <a:solidFill>
                  <a:srgbClr val="007AB0"/>
                </a:solidFill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b="0" i="0" lang="fr-FR" sz="1579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: httpd</a:t>
            </a:r>
            <a:endParaRPr b="0" i="0" sz="1579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240606" marR="0" rtl="0" algn="l">
              <a:lnSpc>
                <a:spcPct val="100000"/>
              </a:lnSpc>
              <a:spcBef>
                <a:spcPts val="13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rPr b="1" i="0" lang="fr-FR" sz="1579" u="none" cap="none" strike="noStrike">
                <a:solidFill>
                  <a:srgbClr val="007AB0"/>
                </a:solidFill>
                <a:latin typeface="Courier New"/>
                <a:ea typeface="Courier New"/>
                <a:cs typeface="Courier New"/>
                <a:sym typeface="Courier New"/>
              </a:rPr>
              <a:t>state</a:t>
            </a:r>
            <a:r>
              <a:rPr b="0" i="0" lang="fr-FR" sz="1579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: latest</a:t>
            </a:r>
            <a:endParaRPr b="0" i="0" sz="1579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442" name="Google Shape;1442;p110"/>
          <p:cNvSpPr txBox="1"/>
          <p:nvPr/>
        </p:nvSpPr>
        <p:spPr>
          <a:xfrm>
            <a:off x="1173627" y="3610185"/>
            <a:ext cx="6918964" cy="9864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450">
            <a:spAutoFit/>
          </a:bodyPr>
          <a:lstStyle/>
          <a:p>
            <a:pPr indent="-241163" lvl="0" marL="474528" marR="903943" rtl="0" algn="l">
              <a:lnSpc>
                <a:spcPct val="1006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rPr b="0" i="0" lang="fr-FR" sz="1579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-	</a:t>
            </a:r>
            <a:r>
              <a:rPr b="1" i="0" lang="fr-FR" sz="1579" u="none" cap="none" strike="noStrike">
                <a:solidFill>
                  <a:srgbClr val="007AB0"/>
                </a:solidFill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b="0" i="0" lang="fr-FR" sz="1579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:	</a:t>
            </a:r>
            <a:r>
              <a:rPr b="1" i="0" lang="fr-FR" sz="1579" u="none" cap="none" strike="noStrike">
                <a:solidFill>
                  <a:srgbClr val="820000"/>
                </a:solidFill>
                <a:latin typeface="Courier New"/>
                <a:ea typeface="Courier New"/>
                <a:cs typeface="Courier New"/>
                <a:sym typeface="Courier New"/>
              </a:rPr>
              <a:t>Ensure latest index.html file is present </a:t>
            </a:r>
            <a:r>
              <a:rPr b="1" i="0" lang="fr-FR" sz="1579" u="none" cap="none" strike="noStrike">
                <a:solidFill>
                  <a:srgbClr val="007AB0"/>
                </a:solidFill>
                <a:latin typeface="Courier New"/>
                <a:ea typeface="Courier New"/>
                <a:cs typeface="Courier New"/>
                <a:sym typeface="Courier New"/>
              </a:rPr>
              <a:t> copy</a:t>
            </a:r>
            <a:r>
              <a:rPr b="0" i="0" lang="fr-FR" sz="1579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b="0" i="0" sz="1579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715135" marR="0" rtl="0" algn="l">
              <a:lnSpc>
                <a:spcPct val="100000"/>
              </a:lnSpc>
              <a:spcBef>
                <a:spcPts val="13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rPr b="1" i="0" lang="fr-FR" sz="1579" u="none" cap="none" strike="noStrike">
                <a:solidFill>
                  <a:srgbClr val="007AB0"/>
                </a:solidFill>
                <a:latin typeface="Courier New"/>
                <a:ea typeface="Courier New"/>
                <a:cs typeface="Courier New"/>
                <a:sym typeface="Courier New"/>
              </a:rPr>
              <a:t>src</a:t>
            </a:r>
            <a:r>
              <a:rPr b="0" i="0" lang="fr-FR" sz="1579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: files/index.html</a:t>
            </a:r>
            <a:endParaRPr b="0" i="0" sz="1579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715135" marR="0" rtl="0" algn="l">
              <a:lnSpc>
                <a:spcPct val="100000"/>
              </a:lnSpc>
              <a:spcBef>
                <a:spcPts val="13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rPr b="1" i="0" lang="fr-FR" sz="1579" u="none" cap="none" strike="noStrike">
                <a:solidFill>
                  <a:srgbClr val="007AB0"/>
                </a:solidFill>
                <a:latin typeface="Courier New"/>
                <a:ea typeface="Courier New"/>
                <a:cs typeface="Courier New"/>
                <a:sym typeface="Courier New"/>
              </a:rPr>
              <a:t>dest</a:t>
            </a:r>
            <a:r>
              <a:rPr b="0" i="0" lang="fr-FR" sz="1579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: /var/www/html/</a:t>
            </a:r>
            <a:endParaRPr b="0" i="0" sz="1579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443" name="Google Shape;1443;p110"/>
          <p:cNvSpPr txBox="1"/>
          <p:nvPr/>
        </p:nvSpPr>
        <p:spPr>
          <a:xfrm>
            <a:off x="1407544" y="4866266"/>
            <a:ext cx="2526873" cy="9391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329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rPr b="0" i="0" lang="fr-FR" sz="1579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-	</a:t>
            </a:r>
            <a:r>
              <a:rPr b="1" i="0" lang="fr-FR" sz="1579" u="none" cap="none" strike="noStrike">
                <a:solidFill>
                  <a:srgbClr val="007AB0"/>
                </a:solidFill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b="0" i="0" lang="fr-FR" sz="1579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:	</a:t>
            </a:r>
            <a:r>
              <a:rPr b="1" i="0" lang="fr-FR" sz="1579" u="none" cap="none" strike="noStrike">
                <a:solidFill>
                  <a:srgbClr val="820000"/>
                </a:solidFill>
                <a:latin typeface="Courier New"/>
                <a:ea typeface="Courier New"/>
                <a:cs typeface="Courier New"/>
                <a:sym typeface="Courier New"/>
              </a:rPr>
              <a:t>Restart httpd</a:t>
            </a:r>
            <a:endParaRPr b="0" i="0" sz="1579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241163" lvl="0" marL="481212" marR="714578" rtl="0" algn="l">
              <a:lnSpc>
                <a:spcPct val="1006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rPr b="1" i="0" lang="fr-FR" sz="1579" u="none" cap="none" strike="noStrike">
                <a:solidFill>
                  <a:srgbClr val="007AB0"/>
                </a:solidFill>
                <a:latin typeface="Courier New"/>
                <a:ea typeface="Courier New"/>
                <a:cs typeface="Courier New"/>
                <a:sym typeface="Courier New"/>
              </a:rPr>
              <a:t>service</a:t>
            </a:r>
            <a:r>
              <a:rPr b="0" i="0" lang="fr-FR" sz="1579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:  </a:t>
            </a:r>
            <a:r>
              <a:rPr b="1" i="0" lang="fr-FR" sz="1579" u="none" cap="none" strike="noStrike">
                <a:solidFill>
                  <a:srgbClr val="007AB0"/>
                </a:solidFill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b="0" i="0" lang="fr-FR" sz="1579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: httpd</a:t>
            </a:r>
            <a:endParaRPr b="0" i="0" sz="1579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81212" marR="0" rtl="0" algn="l">
              <a:lnSpc>
                <a:spcPct val="100000"/>
              </a:lnSpc>
              <a:spcBef>
                <a:spcPts val="13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rPr b="1" i="0" lang="fr-FR" sz="1579" u="none" cap="none" strike="noStrike">
                <a:solidFill>
                  <a:srgbClr val="007AB0"/>
                </a:solidFill>
                <a:latin typeface="Courier New"/>
                <a:ea typeface="Courier New"/>
                <a:cs typeface="Courier New"/>
                <a:sym typeface="Courier New"/>
              </a:rPr>
              <a:t>state</a:t>
            </a:r>
            <a:r>
              <a:rPr b="0" i="0" lang="fr-FR" sz="1579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: restart</a:t>
            </a:r>
            <a:endParaRPr b="0" i="0" sz="1579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444" name="Google Shape;1444;p110"/>
          <p:cNvSpPr/>
          <p:nvPr/>
        </p:nvSpPr>
        <p:spPr>
          <a:xfrm>
            <a:off x="1320777" y="2676063"/>
            <a:ext cx="6144249" cy="860485"/>
          </a:xfrm>
          <a:custGeom>
            <a:rect b="b" l="l" r="r" t="t"/>
            <a:pathLst>
              <a:path extrusionOk="0" h="981075" w="7005320">
                <a:moveTo>
                  <a:pt x="0" y="0"/>
                </a:moveTo>
                <a:lnTo>
                  <a:pt x="7004699" y="0"/>
                </a:lnTo>
                <a:lnTo>
                  <a:pt x="7004699" y="980999"/>
                </a:lnTo>
                <a:lnTo>
                  <a:pt x="0" y="9809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71764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5" name="Google Shape;1445;p110"/>
          <p:cNvSpPr/>
          <p:nvPr/>
        </p:nvSpPr>
        <p:spPr>
          <a:xfrm>
            <a:off x="1320776" y="4894734"/>
            <a:ext cx="6144249" cy="1155667"/>
          </a:xfrm>
          <a:custGeom>
            <a:rect b="b" l="l" r="r" t="t"/>
            <a:pathLst>
              <a:path extrusionOk="0" h="1317625" w="7005320">
                <a:moveTo>
                  <a:pt x="0" y="0"/>
                </a:moveTo>
                <a:lnTo>
                  <a:pt x="7004700" y="0"/>
                </a:lnTo>
                <a:lnTo>
                  <a:pt x="7004700" y="1316999"/>
                </a:lnTo>
                <a:lnTo>
                  <a:pt x="0" y="13169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71764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6" name="Google Shape;1446;p110"/>
          <p:cNvSpPr/>
          <p:nvPr/>
        </p:nvSpPr>
        <p:spPr>
          <a:xfrm>
            <a:off x="1320777" y="2085873"/>
            <a:ext cx="6144249" cy="590365"/>
          </a:xfrm>
          <a:custGeom>
            <a:rect b="b" l="l" r="r" t="t"/>
            <a:pathLst>
              <a:path extrusionOk="0" h="673100" w="7005320">
                <a:moveTo>
                  <a:pt x="0" y="0"/>
                </a:moveTo>
                <a:lnTo>
                  <a:pt x="7004699" y="0"/>
                </a:lnTo>
                <a:lnTo>
                  <a:pt x="7004699" y="672899"/>
                </a:lnTo>
                <a:lnTo>
                  <a:pt x="0" y="6728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71764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7" name="Google Shape;1447;p110"/>
          <p:cNvSpPr txBox="1"/>
          <p:nvPr>
            <p:ph idx="12" type="sldNum"/>
          </p:nvPr>
        </p:nvSpPr>
        <p:spPr>
          <a:xfrm>
            <a:off x="9553650" y="7096124"/>
            <a:ext cx="898449" cy="3092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1" name="Shape 1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2" name="Google Shape;1452;p111"/>
          <p:cNvSpPr txBox="1"/>
          <p:nvPr>
            <p:ph type="title"/>
          </p:nvPr>
        </p:nvSpPr>
        <p:spPr>
          <a:xfrm>
            <a:off x="772521" y="1036928"/>
            <a:ext cx="7721100" cy="158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11125">
            <a:spAutoFit/>
          </a:bodyPr>
          <a:lstStyle/>
          <a:p>
            <a:pPr indent="0" lvl="0" marL="11139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/>
              <a:t>Common elements of a play</a:t>
            </a:r>
            <a:endParaRPr/>
          </a:p>
          <a:p>
            <a:pPr indent="0" lvl="0" marL="11139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11139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53" name="Google Shape;1453;p111"/>
          <p:cNvSpPr/>
          <p:nvPr/>
        </p:nvSpPr>
        <p:spPr>
          <a:xfrm>
            <a:off x="1173627" y="2016980"/>
            <a:ext cx="6918964" cy="4176552"/>
          </a:xfrm>
          <a:custGeom>
            <a:rect b="b" l="l" r="r" t="t"/>
            <a:pathLst>
              <a:path extrusionOk="0" h="4761865" w="7888605">
                <a:moveTo>
                  <a:pt x="0" y="0"/>
                </a:moveTo>
                <a:lnTo>
                  <a:pt x="7888499" y="0"/>
                </a:lnTo>
                <a:lnTo>
                  <a:pt x="7888499" y="4761299"/>
                </a:lnTo>
                <a:lnTo>
                  <a:pt x="0" y="4761299"/>
                </a:lnTo>
                <a:lnTo>
                  <a:pt x="0" y="0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4" name="Google Shape;1454;p111"/>
          <p:cNvSpPr txBox="1"/>
          <p:nvPr/>
        </p:nvSpPr>
        <p:spPr>
          <a:xfrm>
            <a:off x="1407543" y="2201270"/>
            <a:ext cx="4691729" cy="4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329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rPr b="1" i="0" lang="fr-FR" sz="1579" u="none" cap="none" strike="noStrike">
                <a:solidFill>
                  <a:srgbClr val="007AB0"/>
                </a:solidFill>
                <a:latin typeface="Courier New"/>
                <a:ea typeface="Courier New"/>
                <a:cs typeface="Courier New"/>
                <a:sym typeface="Courier New"/>
              </a:rPr>
              <a:t>tasks</a:t>
            </a:r>
            <a:r>
              <a:rPr b="0" i="0" lang="fr-FR" sz="1579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b="0" i="0" sz="1579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3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rPr b="0" i="0" lang="fr-FR" sz="1579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-	</a:t>
            </a:r>
            <a:r>
              <a:rPr b="1" i="0" lang="fr-FR" sz="1579" u="none" cap="none" strike="noStrike">
                <a:solidFill>
                  <a:srgbClr val="007AB0"/>
                </a:solidFill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b="0" i="0" lang="fr-FR" sz="1579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:	</a:t>
            </a:r>
            <a:r>
              <a:rPr b="1" i="0" lang="fr-FR" sz="1579" u="none" cap="none" strike="noStrike">
                <a:solidFill>
                  <a:srgbClr val="820000"/>
                </a:solidFill>
                <a:latin typeface="Courier New"/>
                <a:ea typeface="Courier New"/>
                <a:cs typeface="Courier New"/>
                <a:sym typeface="Courier New"/>
              </a:rPr>
              <a:t>Ensure httpd package is present</a:t>
            </a:r>
            <a:endParaRPr b="0" i="0" sz="1579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455" name="Google Shape;1455;p111"/>
          <p:cNvSpPr txBox="1"/>
          <p:nvPr/>
        </p:nvSpPr>
        <p:spPr>
          <a:xfrm>
            <a:off x="1648185" y="2685814"/>
            <a:ext cx="1805068" cy="6912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329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rPr b="1" i="0" lang="fr-FR" sz="1579" u="none" cap="none" strike="noStrike">
                <a:solidFill>
                  <a:srgbClr val="007AB0"/>
                </a:solidFill>
                <a:latin typeface="Courier New"/>
                <a:ea typeface="Courier New"/>
                <a:cs typeface="Courier New"/>
                <a:sym typeface="Courier New"/>
              </a:rPr>
              <a:t>yum</a:t>
            </a:r>
            <a:r>
              <a:rPr b="0" i="0" lang="fr-FR" sz="1579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b="0" i="0" sz="1579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240606" marR="0" rtl="0" algn="l">
              <a:lnSpc>
                <a:spcPct val="100000"/>
              </a:lnSpc>
              <a:spcBef>
                <a:spcPts val="13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rPr b="1" i="0" lang="fr-FR" sz="1579" u="none" cap="none" strike="noStrike">
                <a:solidFill>
                  <a:srgbClr val="007AB0"/>
                </a:solidFill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b="0" i="0" lang="fr-FR" sz="1579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: httpd</a:t>
            </a:r>
            <a:endParaRPr b="0" i="0" sz="1579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240606" marR="0" rtl="0" algn="l">
              <a:lnSpc>
                <a:spcPct val="100000"/>
              </a:lnSpc>
              <a:spcBef>
                <a:spcPts val="13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rPr b="1" i="0" lang="fr-FR" sz="1579" u="none" cap="none" strike="noStrike">
                <a:solidFill>
                  <a:srgbClr val="007AB0"/>
                </a:solidFill>
                <a:latin typeface="Courier New"/>
                <a:ea typeface="Courier New"/>
                <a:cs typeface="Courier New"/>
                <a:sym typeface="Courier New"/>
              </a:rPr>
              <a:t>state</a:t>
            </a:r>
            <a:r>
              <a:rPr b="0" i="0" lang="fr-FR" sz="1579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: latest</a:t>
            </a:r>
            <a:endParaRPr b="0" i="0" sz="1579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456" name="Google Shape;1456;p111"/>
          <p:cNvSpPr txBox="1"/>
          <p:nvPr/>
        </p:nvSpPr>
        <p:spPr>
          <a:xfrm>
            <a:off x="1407543" y="3654904"/>
            <a:ext cx="5774436" cy="9342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329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rPr b="0" i="0" lang="fr-FR" sz="1579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-	</a:t>
            </a:r>
            <a:r>
              <a:rPr b="1" i="0" lang="fr-FR" sz="1579" u="none" cap="none" strike="noStrike">
                <a:solidFill>
                  <a:srgbClr val="007AB0"/>
                </a:solidFill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b="0" i="0" lang="fr-FR" sz="1579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:	</a:t>
            </a:r>
            <a:r>
              <a:rPr b="1" i="0" lang="fr-FR" sz="1579" u="none" cap="none" strike="noStrike">
                <a:solidFill>
                  <a:srgbClr val="820000"/>
                </a:solidFill>
                <a:latin typeface="Courier New"/>
                <a:ea typeface="Courier New"/>
                <a:cs typeface="Courier New"/>
                <a:sym typeface="Courier New"/>
              </a:rPr>
              <a:t>Ensure latest index.html file is present</a:t>
            </a:r>
            <a:endParaRPr b="0" i="0" sz="1579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240606" marR="0" rtl="0" algn="l">
              <a:lnSpc>
                <a:spcPct val="100000"/>
              </a:lnSpc>
              <a:spcBef>
                <a:spcPts val="13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rPr b="1" i="0" lang="fr-FR" sz="1579" u="none" cap="none" strike="noStrike">
                <a:solidFill>
                  <a:srgbClr val="007AB0"/>
                </a:solidFill>
                <a:latin typeface="Courier New"/>
                <a:ea typeface="Courier New"/>
                <a:cs typeface="Courier New"/>
                <a:sym typeface="Courier New"/>
              </a:rPr>
              <a:t>copy</a:t>
            </a:r>
            <a:r>
              <a:rPr b="0" i="0" lang="fr-FR" sz="1579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b="0" i="0" sz="1579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81212" marR="0" rtl="0" algn="l">
              <a:lnSpc>
                <a:spcPct val="100000"/>
              </a:lnSpc>
              <a:spcBef>
                <a:spcPts val="13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rPr b="1" i="0" lang="fr-FR" sz="1579" u="none" cap="none" strike="noStrike">
                <a:solidFill>
                  <a:srgbClr val="007AB0"/>
                </a:solidFill>
                <a:latin typeface="Courier New"/>
                <a:ea typeface="Courier New"/>
                <a:cs typeface="Courier New"/>
                <a:sym typeface="Courier New"/>
              </a:rPr>
              <a:t>src</a:t>
            </a:r>
            <a:r>
              <a:rPr b="0" i="0" lang="fr-FR" sz="1579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: files/index.html</a:t>
            </a:r>
            <a:endParaRPr b="0" i="0" sz="1579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81212" marR="0" rtl="0" algn="l">
              <a:lnSpc>
                <a:spcPct val="100000"/>
              </a:lnSpc>
              <a:spcBef>
                <a:spcPts val="13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rPr b="1" i="0" lang="fr-FR" sz="1579" u="none" cap="none" strike="noStrike">
                <a:solidFill>
                  <a:srgbClr val="007AB0"/>
                </a:solidFill>
                <a:latin typeface="Courier New"/>
                <a:ea typeface="Courier New"/>
                <a:cs typeface="Courier New"/>
                <a:sym typeface="Courier New"/>
              </a:rPr>
              <a:t>dest</a:t>
            </a:r>
            <a:r>
              <a:rPr b="0" i="0" lang="fr-FR" sz="1579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: /var/www/html/</a:t>
            </a:r>
            <a:endParaRPr b="0" i="0" sz="1579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457" name="Google Shape;1457;p111"/>
          <p:cNvSpPr txBox="1"/>
          <p:nvPr/>
        </p:nvSpPr>
        <p:spPr>
          <a:xfrm>
            <a:off x="1173627" y="4821547"/>
            <a:ext cx="6918964" cy="9864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450">
            <a:spAutoFit/>
          </a:bodyPr>
          <a:lstStyle/>
          <a:p>
            <a:pPr indent="-241163" lvl="0" marL="474528" marR="4151569" rtl="0" algn="l">
              <a:lnSpc>
                <a:spcPct val="1006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rPr b="0" i="0" lang="fr-FR" sz="1579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-	</a:t>
            </a:r>
            <a:r>
              <a:rPr b="1" i="0" lang="fr-FR" sz="1579" u="none" cap="none" strike="noStrike">
                <a:solidFill>
                  <a:srgbClr val="007AB0"/>
                </a:solidFill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b="0" i="0" lang="fr-FR" sz="1579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:	</a:t>
            </a:r>
            <a:r>
              <a:rPr b="1" i="0" lang="fr-FR" sz="1579" u="none" cap="none" strike="noStrike">
                <a:solidFill>
                  <a:srgbClr val="820000"/>
                </a:solidFill>
                <a:latin typeface="Courier New"/>
                <a:ea typeface="Courier New"/>
                <a:cs typeface="Courier New"/>
                <a:sym typeface="Courier New"/>
              </a:rPr>
              <a:t>Restart httpd </a:t>
            </a:r>
            <a:r>
              <a:rPr b="1" i="0" lang="fr-FR" sz="1579" u="none" cap="none" strike="noStrike">
                <a:solidFill>
                  <a:srgbClr val="007AB0"/>
                </a:solidFill>
                <a:latin typeface="Courier New"/>
                <a:ea typeface="Courier New"/>
                <a:cs typeface="Courier New"/>
                <a:sym typeface="Courier New"/>
              </a:rPr>
              <a:t> service</a:t>
            </a:r>
            <a:r>
              <a:rPr b="0" i="0" lang="fr-FR" sz="1579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b="0" i="0" sz="1579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715135" marR="0" rtl="0" algn="l">
              <a:lnSpc>
                <a:spcPct val="100000"/>
              </a:lnSpc>
              <a:spcBef>
                <a:spcPts val="13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rPr b="1" i="0" lang="fr-FR" sz="1579" u="none" cap="none" strike="noStrike">
                <a:solidFill>
                  <a:srgbClr val="007AB0"/>
                </a:solidFill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b="0" i="0" lang="fr-FR" sz="1579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: httpd</a:t>
            </a:r>
            <a:endParaRPr b="0" i="0" sz="1579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715135" marR="0" rtl="0" algn="l">
              <a:lnSpc>
                <a:spcPct val="100000"/>
              </a:lnSpc>
              <a:spcBef>
                <a:spcPts val="13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rPr b="1" i="0" lang="fr-FR" sz="1579" u="none" cap="none" strike="noStrike">
                <a:solidFill>
                  <a:srgbClr val="007AB0"/>
                </a:solidFill>
                <a:latin typeface="Courier New"/>
                <a:ea typeface="Courier New"/>
                <a:cs typeface="Courier New"/>
                <a:sym typeface="Courier New"/>
              </a:rPr>
              <a:t>state</a:t>
            </a:r>
            <a:r>
              <a:rPr b="0" i="0" lang="fr-FR" sz="1579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: restart</a:t>
            </a:r>
            <a:endParaRPr b="0" i="0" sz="1579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458" name="Google Shape;1458;p111"/>
          <p:cNvSpPr/>
          <p:nvPr/>
        </p:nvSpPr>
        <p:spPr>
          <a:xfrm>
            <a:off x="1320777" y="2676063"/>
            <a:ext cx="6144249" cy="860485"/>
          </a:xfrm>
          <a:custGeom>
            <a:rect b="b" l="l" r="r" t="t"/>
            <a:pathLst>
              <a:path extrusionOk="0" h="981075" w="7005320">
                <a:moveTo>
                  <a:pt x="0" y="0"/>
                </a:moveTo>
                <a:lnTo>
                  <a:pt x="7004699" y="0"/>
                </a:lnTo>
                <a:lnTo>
                  <a:pt x="7004699" y="980999"/>
                </a:lnTo>
                <a:lnTo>
                  <a:pt x="0" y="9809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71764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9" name="Google Shape;1459;p111"/>
          <p:cNvSpPr/>
          <p:nvPr/>
        </p:nvSpPr>
        <p:spPr>
          <a:xfrm>
            <a:off x="1320776" y="3616539"/>
            <a:ext cx="6144249" cy="1155667"/>
          </a:xfrm>
          <a:custGeom>
            <a:rect b="b" l="l" r="r" t="t"/>
            <a:pathLst>
              <a:path extrusionOk="0" h="1317625" w="7005320">
                <a:moveTo>
                  <a:pt x="0" y="0"/>
                </a:moveTo>
                <a:lnTo>
                  <a:pt x="7004700" y="0"/>
                </a:lnTo>
                <a:lnTo>
                  <a:pt x="7004700" y="1316999"/>
                </a:lnTo>
                <a:lnTo>
                  <a:pt x="0" y="13169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71764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0" name="Google Shape;1460;p111"/>
          <p:cNvSpPr/>
          <p:nvPr/>
        </p:nvSpPr>
        <p:spPr>
          <a:xfrm>
            <a:off x="1320777" y="2085873"/>
            <a:ext cx="6144249" cy="590365"/>
          </a:xfrm>
          <a:custGeom>
            <a:rect b="b" l="l" r="r" t="t"/>
            <a:pathLst>
              <a:path extrusionOk="0" h="673100" w="7005320">
                <a:moveTo>
                  <a:pt x="0" y="0"/>
                </a:moveTo>
                <a:lnTo>
                  <a:pt x="7004699" y="0"/>
                </a:lnTo>
                <a:lnTo>
                  <a:pt x="7004699" y="672899"/>
                </a:lnTo>
                <a:lnTo>
                  <a:pt x="0" y="6728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71764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1" name="Google Shape;1461;p111"/>
          <p:cNvSpPr txBox="1"/>
          <p:nvPr>
            <p:ph idx="12" type="sldNum"/>
          </p:nvPr>
        </p:nvSpPr>
        <p:spPr>
          <a:xfrm>
            <a:off x="9553650" y="7096124"/>
            <a:ext cx="898449" cy="3092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6" name="Shape 1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7" name="Google Shape;1467;p112"/>
          <p:cNvSpPr txBox="1"/>
          <p:nvPr/>
        </p:nvSpPr>
        <p:spPr>
          <a:xfrm>
            <a:off x="279488" y="1767041"/>
            <a:ext cx="10172700" cy="569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148125">
            <a:spAutoFit/>
          </a:bodyPr>
          <a:lstStyle/>
          <a:p>
            <a:pPr indent="0" lvl="0" marL="23392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29"/>
              <a:buFont typeface="Arial"/>
              <a:buNone/>
            </a:pPr>
            <a:r>
              <a:rPr b="1" i="0" lang="fr-FR" sz="1929" u="sng" cap="none" strike="noStrike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Vert</a:t>
            </a:r>
            <a:r>
              <a:rPr b="1" i="0" lang="fr-FR" sz="1929" u="none" cap="none" strike="noStrike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b="1" lang="fr-FR" sz="1929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A task performed correctly without making any changes.</a:t>
            </a:r>
            <a:endParaRPr b="1" sz="1929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23392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29"/>
              <a:buFont typeface="Arial"/>
              <a:buNone/>
            </a:pPr>
            <a:r>
              <a:t/>
            </a:r>
            <a:endParaRPr b="1" sz="1929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233922" marR="1083284" rtl="0" algn="l">
              <a:lnSpc>
                <a:spcPct val="1979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86"/>
              <a:buFont typeface="Arial"/>
              <a:buNone/>
            </a:pPr>
            <a:r>
              <a:t/>
            </a:r>
            <a:endParaRPr b="1" sz="1286" u="sng">
              <a:solidFill>
                <a:srgbClr val="FFD96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233922" marR="1083284" rtl="0" algn="l">
              <a:lnSpc>
                <a:spcPct val="1979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86"/>
              <a:buFont typeface="Arial"/>
              <a:buNone/>
            </a:pPr>
            <a:r>
              <a:rPr b="1" i="0" lang="fr-FR" sz="1886" u="sng" cap="none" strike="noStrike">
                <a:solidFill>
                  <a:srgbClr val="FFD966"/>
                </a:solidFill>
                <a:latin typeface="Courier New"/>
                <a:ea typeface="Courier New"/>
                <a:cs typeface="Courier New"/>
                <a:sym typeface="Courier New"/>
              </a:rPr>
              <a:t>Jaune</a:t>
            </a:r>
            <a:r>
              <a:rPr b="1" i="0" lang="fr-FR" sz="1886" u="none" cap="none" strike="noStrike">
                <a:solidFill>
                  <a:srgbClr val="FFD966"/>
                </a:solidFill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b="1" lang="fr-FR" sz="1886">
                <a:solidFill>
                  <a:srgbClr val="FFD966"/>
                </a:solidFill>
                <a:latin typeface="Courier New"/>
                <a:ea typeface="Courier New"/>
                <a:cs typeface="Courier New"/>
                <a:sym typeface="Courier New"/>
              </a:rPr>
              <a:t>A task performed correctly and introduces changes.</a:t>
            </a:r>
            <a:endParaRPr b="1" sz="1886">
              <a:solidFill>
                <a:srgbClr val="FFD96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233922" marR="1083284" rtl="0" algn="l">
              <a:lnSpc>
                <a:spcPct val="1979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5"/>
              <a:buFont typeface="Arial"/>
              <a:buNone/>
            </a:pPr>
            <a:r>
              <a:t/>
            </a:r>
            <a:endParaRPr b="1" sz="1305" u="sng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233922" marR="1083284" rtl="0" algn="l">
              <a:lnSpc>
                <a:spcPct val="1979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5"/>
              <a:buFont typeface="Arial"/>
              <a:buNone/>
            </a:pPr>
            <a:r>
              <a:rPr b="1" i="0" lang="fr-FR" sz="2105" u="sng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Blanc</a:t>
            </a:r>
            <a:r>
              <a:rPr b="1" i="0" lang="fr-FR" sz="2105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b="1" lang="fr-FR" sz="2105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General information and headings.</a:t>
            </a:r>
            <a:endParaRPr b="1" sz="2105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233922" marR="3328384" rtl="0" algn="l">
              <a:lnSpc>
                <a:spcPct val="1979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5"/>
              <a:buFont typeface="Arial"/>
              <a:buNone/>
            </a:pPr>
            <a:r>
              <a:t/>
            </a:r>
            <a:endParaRPr b="1" sz="1704" u="sng">
              <a:solidFill>
                <a:srgbClr val="00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233922" marR="3328384" rtl="0" algn="l">
              <a:lnSpc>
                <a:spcPct val="1979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5"/>
              <a:buFont typeface="Arial"/>
              <a:buNone/>
            </a:pPr>
            <a:r>
              <a:rPr b="1" i="0" lang="fr-FR" sz="2105" u="sng" cap="none" strike="noStrike">
                <a:solidFill>
                  <a:srgbClr val="00FFFF"/>
                </a:solidFill>
                <a:latin typeface="Courier New"/>
                <a:ea typeface="Courier New"/>
                <a:cs typeface="Courier New"/>
                <a:sym typeface="Courier New"/>
              </a:rPr>
              <a:t>Bleu</a:t>
            </a:r>
            <a:r>
              <a:rPr b="1" i="0" lang="fr-FR" sz="2105" u="none" cap="none" strike="noStrike">
                <a:solidFill>
                  <a:srgbClr val="00FFFF"/>
                </a:solidFill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b="1" lang="fr-FR" sz="2105">
                <a:solidFill>
                  <a:srgbClr val="00FFFF"/>
                </a:solidFill>
                <a:latin typeface="Courier New"/>
                <a:ea typeface="Courier New"/>
                <a:cs typeface="Courier New"/>
                <a:sym typeface="Courier New"/>
              </a:rPr>
              <a:t>A conditional task ignored.</a:t>
            </a:r>
            <a:endParaRPr b="1" sz="2105">
              <a:solidFill>
                <a:srgbClr val="00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233923" marR="3328384" rtl="0" algn="l">
              <a:lnSpc>
                <a:spcPct val="1979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5"/>
              <a:buFont typeface="Arial"/>
              <a:buNone/>
            </a:pPr>
            <a:r>
              <a:t/>
            </a:r>
            <a:endParaRPr b="1" sz="1604">
              <a:solidFill>
                <a:srgbClr val="00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233922" marR="3328384" rtl="0" algn="l">
              <a:lnSpc>
                <a:spcPct val="1979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5"/>
              <a:buFont typeface="Arial"/>
              <a:buNone/>
            </a:pPr>
            <a:r>
              <a:rPr b="1" i="0" lang="fr-FR" sz="2105" u="sng" cap="none" strike="noStrike">
                <a:solidFill>
                  <a:srgbClr val="FF00FF"/>
                </a:solidFill>
                <a:latin typeface="Courier New"/>
                <a:ea typeface="Courier New"/>
                <a:cs typeface="Courier New"/>
                <a:sym typeface="Courier New"/>
              </a:rPr>
              <a:t>Violet</a:t>
            </a:r>
            <a:r>
              <a:rPr b="1" i="0" lang="fr-FR" sz="2105" u="none" cap="none" strike="noStrike">
                <a:solidFill>
                  <a:srgbClr val="FF00FF"/>
                </a:solidFill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b="1" lang="fr-FR" sz="2105">
                <a:solidFill>
                  <a:srgbClr val="FF00FF"/>
                </a:solidFill>
                <a:latin typeface="Courier New"/>
                <a:ea typeface="Courier New"/>
                <a:cs typeface="Courier New"/>
                <a:sym typeface="Courier New"/>
              </a:rPr>
              <a:t>An outdated </a:t>
            </a:r>
            <a:r>
              <a:rPr b="1" lang="fr-FR" sz="2105">
                <a:solidFill>
                  <a:srgbClr val="FF00FF"/>
                </a:solidFill>
                <a:latin typeface="Courier New"/>
                <a:ea typeface="Courier New"/>
                <a:cs typeface="Courier New"/>
                <a:sym typeface="Courier New"/>
              </a:rPr>
              <a:t>warning </a:t>
            </a:r>
            <a:r>
              <a:rPr b="1" lang="fr-FR" sz="2105">
                <a:solidFill>
                  <a:srgbClr val="FF00FF"/>
                </a:solidFill>
                <a:latin typeface="Courier New"/>
                <a:ea typeface="Courier New"/>
                <a:cs typeface="Courier New"/>
                <a:sym typeface="Courier New"/>
              </a:rPr>
              <a:t>or </a:t>
            </a:r>
            <a:r>
              <a:rPr b="1" lang="fr-FR" sz="2105">
                <a:solidFill>
                  <a:srgbClr val="FF00FF"/>
                </a:solidFill>
                <a:latin typeface="Courier New"/>
                <a:ea typeface="Courier New"/>
                <a:cs typeface="Courier New"/>
                <a:sym typeface="Courier New"/>
              </a:rPr>
              <a:t>bug</a:t>
            </a:r>
            <a:r>
              <a:rPr b="1" lang="fr-FR" sz="2105">
                <a:solidFill>
                  <a:srgbClr val="FF00FF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endParaRPr b="1" sz="2105">
              <a:solidFill>
                <a:srgbClr val="FF00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5"/>
              </a:spcBef>
              <a:spcAft>
                <a:spcPts val="0"/>
              </a:spcAft>
              <a:buClr>
                <a:srgbClr val="000000"/>
              </a:buClr>
              <a:buSzPts val="2149"/>
              <a:buFont typeface="Arial"/>
              <a:buNone/>
            </a:pPr>
            <a:r>
              <a:t/>
            </a:r>
            <a:endParaRPr b="0" i="0" sz="2149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233923" marR="0" rtl="0" algn="l">
              <a:lnSpc>
                <a:spcPct val="100000"/>
              </a:lnSpc>
              <a:spcBef>
                <a:spcPts val="4"/>
              </a:spcBef>
              <a:spcAft>
                <a:spcPts val="0"/>
              </a:spcAft>
              <a:buClr>
                <a:srgbClr val="000000"/>
              </a:buClr>
              <a:buSzPts val="2105"/>
              <a:buFont typeface="Arial"/>
              <a:buNone/>
            </a:pPr>
            <a:r>
              <a:rPr b="1" i="0" lang="fr-FR" sz="2105" u="sng" cap="none" strike="noStrike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Rouge</a:t>
            </a:r>
            <a:r>
              <a:rPr b="1" i="0" lang="fr-FR" sz="2105" u="none" cap="none" strike="noStrike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b="1" lang="fr-FR" sz="2105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A failed task.</a:t>
            </a:r>
            <a:endParaRPr b="0" i="0" sz="2105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468" name="Google Shape;1468;p112"/>
          <p:cNvSpPr txBox="1"/>
          <p:nvPr>
            <p:ph type="title"/>
          </p:nvPr>
        </p:nvSpPr>
        <p:spPr>
          <a:xfrm>
            <a:off x="1085964" y="871400"/>
            <a:ext cx="8892600" cy="67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154825">
            <a:spAutoFit/>
          </a:bodyPr>
          <a:lstStyle/>
          <a:p>
            <a:pPr indent="0" lvl="0" marL="11139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-FR"/>
              <a:t>Running a playbook: color codes</a:t>
            </a:r>
            <a:endParaRPr/>
          </a:p>
        </p:txBody>
      </p:sp>
      <p:sp>
        <p:nvSpPr>
          <p:cNvPr id="1469" name="Google Shape;1469;p112"/>
          <p:cNvSpPr txBox="1"/>
          <p:nvPr>
            <p:ph idx="12" type="sldNum"/>
          </p:nvPr>
        </p:nvSpPr>
        <p:spPr>
          <a:xfrm>
            <a:off x="9553650" y="7096124"/>
            <a:ext cx="898449" cy="3092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3" name="Shape 1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" name="Google Shape;1474;p113"/>
          <p:cNvSpPr/>
          <p:nvPr/>
        </p:nvSpPr>
        <p:spPr>
          <a:xfrm>
            <a:off x="1065021" y="1889121"/>
            <a:ext cx="7952102" cy="4740741"/>
          </a:xfrm>
          <a:custGeom>
            <a:rect b="b" l="l" r="r" t="t"/>
            <a:pathLst>
              <a:path extrusionOk="0" h="5405120" w="9066530">
                <a:moveTo>
                  <a:pt x="0" y="0"/>
                </a:moveTo>
                <a:lnTo>
                  <a:pt x="9065999" y="0"/>
                </a:lnTo>
                <a:lnTo>
                  <a:pt x="9065999" y="5404499"/>
                </a:lnTo>
                <a:lnTo>
                  <a:pt x="0" y="540449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5" name="Google Shape;1475;p113"/>
          <p:cNvSpPr/>
          <p:nvPr/>
        </p:nvSpPr>
        <p:spPr>
          <a:xfrm>
            <a:off x="1705033" y="3476424"/>
            <a:ext cx="2486772" cy="160401"/>
          </a:xfrm>
          <a:custGeom>
            <a:rect b="b" l="l" r="r" t="t"/>
            <a:pathLst>
              <a:path extrusionOk="0" h="182879" w="2835275">
                <a:moveTo>
                  <a:pt x="0" y="0"/>
                </a:moveTo>
                <a:lnTo>
                  <a:pt x="2835101" y="0"/>
                </a:lnTo>
                <a:lnTo>
                  <a:pt x="2835101" y="182880"/>
                </a:lnTo>
                <a:lnTo>
                  <a:pt x="0" y="18288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6" name="Google Shape;1476;p113"/>
          <p:cNvSpPr/>
          <p:nvPr/>
        </p:nvSpPr>
        <p:spPr>
          <a:xfrm>
            <a:off x="1705033" y="4270074"/>
            <a:ext cx="3208577" cy="160401"/>
          </a:xfrm>
          <a:custGeom>
            <a:rect b="b" l="l" r="r" t="t"/>
            <a:pathLst>
              <a:path extrusionOk="0" h="182879" w="3658235">
                <a:moveTo>
                  <a:pt x="0" y="0"/>
                </a:moveTo>
                <a:lnTo>
                  <a:pt x="3658195" y="0"/>
                </a:lnTo>
                <a:lnTo>
                  <a:pt x="3658195" y="182879"/>
                </a:lnTo>
                <a:lnTo>
                  <a:pt x="0" y="18287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7" name="Google Shape;1477;p113"/>
          <p:cNvSpPr txBox="1"/>
          <p:nvPr/>
        </p:nvSpPr>
        <p:spPr>
          <a:xfrm>
            <a:off x="1212612" y="1945151"/>
            <a:ext cx="7482038" cy="452177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125">
            <a:spAutoFit/>
          </a:bodyPr>
          <a:lstStyle/>
          <a:p>
            <a:pPr indent="0" lvl="0" marL="1113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3"/>
              <a:buFont typeface="Arial"/>
              <a:buNone/>
            </a:pPr>
            <a:r>
              <a:rPr b="0" i="0" lang="fr-FR" sz="1053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[user@ansible] $ </a:t>
            </a:r>
            <a:r>
              <a:rPr b="1" i="0" lang="fr-FR" sz="1579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ansible-playbook apache.yml</a:t>
            </a:r>
            <a:endParaRPr b="0" i="0" sz="1579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1139" marR="0" rtl="0" algn="l">
              <a:lnSpc>
                <a:spcPct val="100000"/>
              </a:lnSpc>
              <a:spcBef>
                <a:spcPts val="1285"/>
              </a:spcBef>
              <a:spcAft>
                <a:spcPts val="0"/>
              </a:spcAft>
              <a:buClr>
                <a:srgbClr val="000000"/>
              </a:buClr>
              <a:buSzPts val="1053"/>
              <a:buFont typeface="Arial"/>
              <a:buNone/>
            </a:pPr>
            <a:r>
              <a:rPr b="0" i="0" lang="fr-FR" sz="1053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PLAY [webservers] ***************************************************************************</a:t>
            </a:r>
            <a:endParaRPr b="0" i="0" sz="1053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9"/>
              </a:spcBef>
              <a:spcAft>
                <a:spcPts val="0"/>
              </a:spcAft>
              <a:buClr>
                <a:srgbClr val="000000"/>
              </a:buClr>
              <a:buSzPts val="1096"/>
              <a:buFont typeface="Arial"/>
              <a:buNone/>
            </a:pPr>
            <a:r>
              <a:t/>
            </a:r>
            <a:endParaRPr b="0" i="0" sz="1096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1139" marR="5013" rtl="0" algn="l">
              <a:lnSpc>
                <a:spcPct val="11908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3"/>
              <a:buFont typeface="Arial"/>
              <a:buNone/>
            </a:pPr>
            <a:r>
              <a:rPr b="0" i="0" lang="fr-FR" sz="1053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TASK [Gathering Facts] **********************************************************************  </a:t>
            </a:r>
            <a:r>
              <a:rPr b="0" i="0" lang="fr-FR" sz="1053" u="none" cap="none" strike="noStrike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ok: [web2]</a:t>
            </a:r>
            <a:endParaRPr b="0" i="0" sz="1053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1139" marR="0" rtl="0" algn="l">
              <a:lnSpc>
                <a:spcPct val="11367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3"/>
              <a:buFont typeface="Arial"/>
              <a:buNone/>
            </a:pPr>
            <a:r>
              <a:rPr b="0" i="0" lang="fr-FR" sz="1053" u="none" cap="none" strike="noStrike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ok: [web1]</a:t>
            </a:r>
            <a:endParaRPr b="0" i="0" sz="1053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1139" marR="0" rtl="0" algn="l">
              <a:lnSpc>
                <a:spcPct val="11908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3"/>
              <a:buFont typeface="Arial"/>
              <a:buNone/>
            </a:pPr>
            <a:r>
              <a:rPr b="0" i="0" lang="fr-FR" sz="1053" u="none" cap="none" strike="noStrike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ok: [web3]</a:t>
            </a:r>
            <a:endParaRPr b="0" i="0" sz="1053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4"/>
              </a:spcBef>
              <a:spcAft>
                <a:spcPts val="0"/>
              </a:spcAft>
              <a:buClr>
                <a:srgbClr val="000000"/>
              </a:buClr>
              <a:buSzPts val="1096"/>
              <a:buFont typeface="Arial"/>
              <a:buNone/>
            </a:pPr>
            <a:r>
              <a:t/>
            </a:r>
            <a:endParaRPr b="0" i="0" sz="1096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1139" marR="4456" rtl="0" algn="l">
              <a:lnSpc>
                <a:spcPct val="11908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3"/>
              <a:buFont typeface="Arial"/>
              <a:buNone/>
            </a:pPr>
            <a:r>
              <a:rPr b="0" i="0" lang="fr-FR" sz="1053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TASK [Ensure httpd package is present] ******************************************************  </a:t>
            </a:r>
            <a:r>
              <a:rPr b="0" i="0" lang="fr-FR" sz="1053" u="none" cap="none" strike="noStrike">
                <a:solidFill>
                  <a:srgbClr val="FFD966"/>
                </a:solidFill>
                <a:latin typeface="Courier New"/>
                <a:ea typeface="Courier New"/>
                <a:cs typeface="Courier New"/>
                <a:sym typeface="Courier New"/>
              </a:rPr>
              <a:t>changed: [web2]</a:t>
            </a:r>
            <a:endParaRPr b="0" i="0" sz="1053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1139" marR="0" rtl="0" algn="l">
              <a:lnSpc>
                <a:spcPct val="11367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3"/>
              <a:buFont typeface="Arial"/>
              <a:buNone/>
            </a:pPr>
            <a:r>
              <a:rPr b="0" i="0" lang="fr-FR" sz="1053" u="none" cap="none" strike="noStrike">
                <a:solidFill>
                  <a:srgbClr val="FFD966"/>
                </a:solidFill>
                <a:latin typeface="Courier New"/>
                <a:ea typeface="Courier New"/>
                <a:cs typeface="Courier New"/>
                <a:sym typeface="Courier New"/>
              </a:rPr>
              <a:t>changed: [web1]</a:t>
            </a:r>
            <a:endParaRPr b="0" i="0" sz="1053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1139" marR="0" rtl="0" algn="l">
              <a:lnSpc>
                <a:spcPct val="11908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3"/>
              <a:buFont typeface="Arial"/>
              <a:buNone/>
            </a:pPr>
            <a:r>
              <a:rPr b="0" i="0" lang="fr-FR" sz="1053" u="none" cap="none" strike="noStrike">
                <a:solidFill>
                  <a:srgbClr val="FFD966"/>
                </a:solidFill>
                <a:latin typeface="Courier New"/>
                <a:ea typeface="Courier New"/>
                <a:cs typeface="Courier New"/>
                <a:sym typeface="Courier New"/>
              </a:rPr>
              <a:t>changed: [web3]</a:t>
            </a:r>
            <a:endParaRPr b="0" i="0" sz="1053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4"/>
              </a:spcBef>
              <a:spcAft>
                <a:spcPts val="0"/>
              </a:spcAft>
              <a:buClr>
                <a:srgbClr val="000000"/>
              </a:buClr>
              <a:buSzPts val="1096"/>
              <a:buFont typeface="Arial"/>
              <a:buNone/>
            </a:pPr>
            <a:r>
              <a:t/>
            </a:r>
            <a:endParaRPr b="0" i="0" sz="1096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1139" marR="4456" rtl="0" algn="l">
              <a:lnSpc>
                <a:spcPct val="11908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3"/>
              <a:buFont typeface="Arial"/>
              <a:buNone/>
            </a:pPr>
            <a:r>
              <a:rPr b="0" i="0" lang="fr-FR" sz="1053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TASK [Ensure latest index.html file is present] *********************************************  </a:t>
            </a:r>
            <a:r>
              <a:rPr b="0" i="0" lang="fr-FR" sz="1053" u="none" cap="none" strike="noStrike">
                <a:solidFill>
                  <a:srgbClr val="FFD966"/>
                </a:solidFill>
                <a:latin typeface="Courier New"/>
                <a:ea typeface="Courier New"/>
                <a:cs typeface="Courier New"/>
                <a:sym typeface="Courier New"/>
              </a:rPr>
              <a:t>changed: [web2]</a:t>
            </a:r>
            <a:endParaRPr b="0" i="0" sz="1053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1139" marR="0" rtl="0" algn="l">
              <a:lnSpc>
                <a:spcPct val="11367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3"/>
              <a:buFont typeface="Arial"/>
              <a:buNone/>
            </a:pPr>
            <a:r>
              <a:rPr b="0" i="0" lang="fr-FR" sz="1053" u="none" cap="none" strike="noStrike">
                <a:solidFill>
                  <a:srgbClr val="FFD966"/>
                </a:solidFill>
                <a:latin typeface="Courier New"/>
                <a:ea typeface="Courier New"/>
                <a:cs typeface="Courier New"/>
                <a:sym typeface="Courier New"/>
              </a:rPr>
              <a:t>changed: [web1]</a:t>
            </a:r>
            <a:endParaRPr b="0" i="0" sz="1053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1139" marR="0" rtl="0" algn="l">
              <a:lnSpc>
                <a:spcPct val="11956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3"/>
              <a:buFont typeface="Arial"/>
              <a:buNone/>
            </a:pPr>
            <a:r>
              <a:rPr b="0" i="0" lang="fr-FR" sz="1053" u="none" cap="none" strike="noStrike">
                <a:solidFill>
                  <a:srgbClr val="FFD966"/>
                </a:solidFill>
                <a:latin typeface="Courier New"/>
                <a:ea typeface="Courier New"/>
                <a:cs typeface="Courier New"/>
                <a:sym typeface="Courier New"/>
              </a:rPr>
              <a:t>changed: [web3]</a:t>
            </a:r>
            <a:endParaRPr b="0" i="0" sz="1053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4"/>
              </a:spcBef>
              <a:spcAft>
                <a:spcPts val="0"/>
              </a:spcAft>
              <a:buClr>
                <a:srgbClr val="000000"/>
              </a:buClr>
              <a:buSzPts val="1096"/>
              <a:buFont typeface="Arial"/>
              <a:buNone/>
            </a:pPr>
            <a:r>
              <a:t/>
            </a:r>
            <a:endParaRPr b="0" i="0" sz="1096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1139" marR="5013" rtl="0" algn="l">
              <a:lnSpc>
                <a:spcPct val="11908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3"/>
              <a:buFont typeface="Arial"/>
              <a:buNone/>
            </a:pPr>
            <a:r>
              <a:rPr b="0" i="0" lang="fr-FR" sz="1053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TASK [Restart httpd] ************************************************************************  </a:t>
            </a:r>
            <a:r>
              <a:rPr b="0" i="0" lang="fr-FR" sz="1053" u="none" cap="none" strike="noStrike">
                <a:solidFill>
                  <a:srgbClr val="FFD966"/>
                </a:solidFill>
                <a:latin typeface="Courier New"/>
                <a:ea typeface="Courier New"/>
                <a:cs typeface="Courier New"/>
                <a:sym typeface="Courier New"/>
              </a:rPr>
              <a:t>changed: [web2]</a:t>
            </a:r>
            <a:endParaRPr b="0" i="0" sz="1053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1139" marR="0" rtl="0" algn="l">
              <a:lnSpc>
                <a:spcPct val="11367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3"/>
              <a:buFont typeface="Arial"/>
              <a:buNone/>
            </a:pPr>
            <a:r>
              <a:rPr b="0" i="0" lang="fr-FR" sz="1053" u="none" cap="none" strike="noStrike">
                <a:solidFill>
                  <a:srgbClr val="FFD966"/>
                </a:solidFill>
                <a:latin typeface="Courier New"/>
                <a:ea typeface="Courier New"/>
                <a:cs typeface="Courier New"/>
                <a:sym typeface="Courier New"/>
              </a:rPr>
              <a:t>changed: [web1]</a:t>
            </a:r>
            <a:endParaRPr b="0" i="0" sz="1053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1139" marR="0" rtl="0" algn="l">
              <a:lnSpc>
                <a:spcPct val="11956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3"/>
              <a:buFont typeface="Arial"/>
              <a:buNone/>
            </a:pPr>
            <a:r>
              <a:rPr b="0" i="0" lang="fr-FR" sz="1053" u="none" cap="none" strike="noStrike">
                <a:solidFill>
                  <a:srgbClr val="FFD966"/>
                </a:solidFill>
                <a:latin typeface="Courier New"/>
                <a:ea typeface="Courier New"/>
                <a:cs typeface="Courier New"/>
                <a:sym typeface="Courier New"/>
              </a:rPr>
              <a:t>changed: [web3]</a:t>
            </a:r>
            <a:endParaRPr b="0" i="0" sz="1053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4"/>
              </a:spcBef>
              <a:spcAft>
                <a:spcPts val="0"/>
              </a:spcAft>
              <a:buClr>
                <a:srgbClr val="000000"/>
              </a:buClr>
              <a:buSzPts val="1053"/>
              <a:buFont typeface="Arial"/>
              <a:buNone/>
            </a:pPr>
            <a:r>
              <a:t/>
            </a:r>
            <a:endParaRPr b="0" i="0" sz="1053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1139" marR="0" rtl="0" algn="l">
              <a:lnSpc>
                <a:spcPct val="100000"/>
              </a:lnSpc>
              <a:spcBef>
                <a:spcPts val="4"/>
              </a:spcBef>
              <a:spcAft>
                <a:spcPts val="0"/>
              </a:spcAft>
              <a:buClr>
                <a:srgbClr val="000000"/>
              </a:buClr>
              <a:buSzPts val="1053"/>
              <a:buFont typeface="Arial"/>
              <a:buNone/>
            </a:pPr>
            <a:r>
              <a:rPr b="0" i="0" lang="fr-FR" sz="1053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PLAY RECAP **********************************************************************************</a:t>
            </a:r>
            <a:endParaRPr b="0" i="0" sz="1053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graphicFrame>
        <p:nvGraphicFramePr>
          <p:cNvPr id="1478" name="Google Shape;1478;p113"/>
          <p:cNvGraphicFramePr/>
          <p:nvPr/>
        </p:nvGraphicFramePr>
        <p:xfrm>
          <a:off x="1195903" y="603314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{2D3A599C-C64F-48A4-853F-5852AE9CE7E2}</a:tableStyleId>
              </a:tblPr>
              <a:tblGrid>
                <a:gridCol w="1752150"/>
                <a:gridCol w="521300"/>
                <a:gridCol w="922300"/>
                <a:gridCol w="1162900"/>
                <a:gridCol w="749650"/>
              </a:tblGrid>
              <a:tr h="155075">
                <a:tc>
                  <a:txBody>
                    <a:bodyPr/>
                    <a:lstStyle/>
                    <a:p>
                      <a:pPr indent="0" lvl="0" marL="31750" marR="0" rtl="0" algn="l">
                        <a:lnSpc>
                          <a:spcPct val="11272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fr-FR" sz="1100" u="none" cap="none" strike="noStrike">
                          <a:solidFill>
                            <a:srgbClr val="FFE499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web2	</a:t>
                      </a:r>
                      <a:r>
                        <a:rPr lang="fr-FR" sz="1100" u="none" cap="none" strike="noStrike">
                          <a:solidFill>
                            <a:srgbClr val="FF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:</a:t>
                      </a:r>
                      <a:endParaRPr sz="11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0" marB="0" marR="0" marL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45720" marR="0" rtl="0" algn="l">
                        <a:lnSpc>
                          <a:spcPct val="11272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fr-FR" sz="1100" u="none" cap="none" strike="noStrike">
                          <a:solidFill>
                            <a:srgbClr val="00FF0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ok=1</a:t>
                      </a:r>
                      <a:endParaRPr sz="11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0" marB="0" marR="0" marL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38735" rtl="0" algn="r">
                        <a:lnSpc>
                          <a:spcPct val="11272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fr-FR" sz="1100" u="none" cap="none" strike="noStrike">
                          <a:solidFill>
                            <a:srgbClr val="FFD966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changed=3</a:t>
                      </a:r>
                      <a:endParaRPr sz="11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0" marB="0" marR="0" marL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45085" marR="0" rtl="0" algn="l">
                        <a:lnSpc>
                          <a:spcPct val="11272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fr-FR" sz="1100" u="none" cap="none" strike="noStrike">
                          <a:solidFill>
                            <a:srgbClr val="FF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unreachable=0</a:t>
                      </a:r>
                      <a:endParaRPr sz="11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0" marB="0" marR="0" marL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24130" rtl="0" algn="r">
                        <a:lnSpc>
                          <a:spcPct val="11272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fr-FR" sz="1100" u="none" cap="none" strike="noStrike">
                          <a:solidFill>
                            <a:srgbClr val="FF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failed=0</a:t>
                      </a:r>
                      <a:endParaRPr sz="11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0" marB="0" marR="0" marL="0">
                    <a:solidFill>
                      <a:srgbClr val="000000"/>
                    </a:solidFill>
                  </a:tcPr>
                </a:tc>
              </a:tr>
              <a:tr h="158725">
                <a:tc>
                  <a:txBody>
                    <a:bodyPr/>
                    <a:lstStyle/>
                    <a:p>
                      <a:pPr indent="0" lvl="0" marL="31750" marR="0" rtl="0" algn="l">
                        <a:lnSpc>
                          <a:spcPct val="11545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fr-FR" sz="1100" u="none" cap="none" strike="noStrike">
                          <a:solidFill>
                            <a:srgbClr val="FFE499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web1	</a:t>
                      </a:r>
                      <a:r>
                        <a:rPr lang="fr-FR" sz="1100" u="none" cap="none" strike="noStrike">
                          <a:solidFill>
                            <a:srgbClr val="FF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:</a:t>
                      </a:r>
                      <a:endParaRPr sz="11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0" marB="0" marR="0" marL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45720" marR="0" rtl="0" algn="l">
                        <a:lnSpc>
                          <a:spcPct val="11545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fr-FR" sz="1100" u="none" cap="none" strike="noStrike">
                          <a:solidFill>
                            <a:srgbClr val="00FF0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ok=1</a:t>
                      </a:r>
                      <a:endParaRPr sz="11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0" marB="0" marR="0" marL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38735" rtl="0" algn="r">
                        <a:lnSpc>
                          <a:spcPct val="11545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fr-FR" sz="1100" u="none" cap="none" strike="noStrike">
                          <a:solidFill>
                            <a:srgbClr val="FFD966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changed=3</a:t>
                      </a:r>
                      <a:endParaRPr sz="11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0" marB="0" marR="0" marL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45085" marR="0" rtl="0" algn="l">
                        <a:lnSpc>
                          <a:spcPct val="11545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fr-FR" sz="1100" u="none" cap="none" strike="noStrike">
                          <a:solidFill>
                            <a:srgbClr val="FF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unreachable=0</a:t>
                      </a:r>
                      <a:endParaRPr sz="11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0" marB="0" marR="0" marL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24130" rtl="0" algn="r">
                        <a:lnSpc>
                          <a:spcPct val="11545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fr-FR" sz="1100" u="none" cap="none" strike="noStrike">
                          <a:solidFill>
                            <a:srgbClr val="FF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failed=0</a:t>
                      </a:r>
                      <a:endParaRPr sz="11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0" marB="0" marR="0" marL="0">
                    <a:solidFill>
                      <a:srgbClr val="000000"/>
                    </a:solidFill>
                  </a:tcPr>
                </a:tc>
              </a:tr>
              <a:tr h="155075">
                <a:tc>
                  <a:txBody>
                    <a:bodyPr/>
                    <a:lstStyle/>
                    <a:p>
                      <a:pPr indent="0" lvl="0" marL="31750" marR="0" rtl="0" algn="l">
                        <a:lnSpc>
                          <a:spcPct val="11545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fr-FR" sz="1100" u="none" cap="none" strike="noStrike">
                          <a:solidFill>
                            <a:srgbClr val="FFE499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web3	</a:t>
                      </a:r>
                      <a:r>
                        <a:rPr lang="fr-FR" sz="1100" u="none" cap="none" strike="noStrike">
                          <a:solidFill>
                            <a:srgbClr val="FF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:</a:t>
                      </a:r>
                      <a:endParaRPr sz="11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0" marB="0" marR="0" marL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45720" marR="0" rtl="0" algn="l">
                        <a:lnSpc>
                          <a:spcPct val="11545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fr-FR" sz="1100" u="none" cap="none" strike="noStrike">
                          <a:solidFill>
                            <a:srgbClr val="00FF0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ok=1</a:t>
                      </a:r>
                      <a:endParaRPr sz="11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0" marB="0" marR="0" marL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38735" rtl="0" algn="r">
                        <a:lnSpc>
                          <a:spcPct val="11545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fr-FR" sz="1100" u="none" cap="none" strike="noStrike">
                          <a:solidFill>
                            <a:srgbClr val="FFD966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changed=3</a:t>
                      </a:r>
                      <a:endParaRPr sz="11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0" marB="0" marR="0" marL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45085" marR="0" rtl="0" algn="l">
                        <a:lnSpc>
                          <a:spcPct val="11545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fr-FR" sz="1100" u="none" cap="none" strike="noStrike">
                          <a:solidFill>
                            <a:srgbClr val="FF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unreachable=0</a:t>
                      </a:r>
                      <a:endParaRPr sz="11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0" marB="0" marR="0" marL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24130" rtl="0" algn="r">
                        <a:lnSpc>
                          <a:spcPct val="11545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fr-FR" sz="1100" u="none" cap="none" strike="noStrike">
                          <a:solidFill>
                            <a:srgbClr val="FF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failed=0</a:t>
                      </a:r>
                      <a:endParaRPr sz="11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0" marB="0" marR="0" marL="0">
                    <a:solidFill>
                      <a:srgbClr val="000000"/>
                    </a:solidFill>
                  </a:tcPr>
                </a:tc>
              </a:tr>
            </a:tbl>
          </a:graphicData>
        </a:graphic>
      </p:graphicFrame>
      <p:sp>
        <p:nvSpPr>
          <p:cNvPr id="1479" name="Google Shape;1479;p113"/>
          <p:cNvSpPr txBox="1"/>
          <p:nvPr>
            <p:ph type="title"/>
          </p:nvPr>
        </p:nvSpPr>
        <p:spPr>
          <a:xfrm>
            <a:off x="774700" y="1067653"/>
            <a:ext cx="6204648" cy="53446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11125">
            <a:spAutoFit/>
          </a:bodyPr>
          <a:lstStyle/>
          <a:p>
            <a:pPr indent="0" lvl="0" marL="11139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/>
              <a:t>Running a playbook</a:t>
            </a:r>
            <a:endParaRPr/>
          </a:p>
        </p:txBody>
      </p:sp>
      <p:sp>
        <p:nvSpPr>
          <p:cNvPr id="1480" name="Google Shape;1480;p113"/>
          <p:cNvSpPr txBox="1"/>
          <p:nvPr>
            <p:ph idx="12" type="sldNum"/>
          </p:nvPr>
        </p:nvSpPr>
        <p:spPr>
          <a:xfrm>
            <a:off x="9553650" y="7096124"/>
            <a:ext cx="898449" cy="3092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4" name="Shape 1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5" name="Google Shape;1485;p114"/>
          <p:cNvSpPr/>
          <p:nvPr/>
        </p:nvSpPr>
        <p:spPr>
          <a:xfrm>
            <a:off x="1065021" y="1889121"/>
            <a:ext cx="7952102" cy="4740741"/>
          </a:xfrm>
          <a:custGeom>
            <a:rect b="b" l="l" r="r" t="t"/>
            <a:pathLst>
              <a:path extrusionOk="0" h="5405120" w="9066530">
                <a:moveTo>
                  <a:pt x="0" y="0"/>
                </a:moveTo>
                <a:lnTo>
                  <a:pt x="9065999" y="0"/>
                </a:lnTo>
                <a:lnTo>
                  <a:pt x="9065999" y="5404499"/>
                </a:lnTo>
                <a:lnTo>
                  <a:pt x="0" y="540449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6" name="Google Shape;1486;p114"/>
          <p:cNvSpPr txBox="1"/>
          <p:nvPr/>
        </p:nvSpPr>
        <p:spPr>
          <a:xfrm>
            <a:off x="1212612" y="1945151"/>
            <a:ext cx="7480924" cy="7450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125">
            <a:spAutoFit/>
          </a:bodyPr>
          <a:lstStyle/>
          <a:p>
            <a:pPr indent="0" lvl="0" marL="1113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3"/>
              <a:buFont typeface="Arial"/>
              <a:buNone/>
            </a:pPr>
            <a:r>
              <a:rPr b="0" i="0" lang="fr-FR" sz="1053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[user@ansible] $ </a:t>
            </a:r>
            <a:r>
              <a:rPr b="1" i="0" lang="fr-FR" sz="1579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ansible-playbook apache.yml</a:t>
            </a:r>
            <a:endParaRPr b="0" i="0" sz="1579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1139" marR="0" rtl="0" algn="l">
              <a:lnSpc>
                <a:spcPct val="100000"/>
              </a:lnSpc>
              <a:spcBef>
                <a:spcPts val="1285"/>
              </a:spcBef>
              <a:spcAft>
                <a:spcPts val="0"/>
              </a:spcAft>
              <a:buClr>
                <a:srgbClr val="000000"/>
              </a:buClr>
              <a:buSzPts val="1053"/>
              <a:buFont typeface="Arial"/>
              <a:buNone/>
            </a:pPr>
            <a:r>
              <a:rPr b="0" i="0" lang="fr-FR" sz="1053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PLAY [webservers] ***************************************************************************</a:t>
            </a:r>
            <a:endParaRPr b="0" i="0" sz="1053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487" name="Google Shape;1487;p114"/>
          <p:cNvSpPr txBox="1"/>
          <p:nvPr/>
        </p:nvSpPr>
        <p:spPr>
          <a:xfrm>
            <a:off x="1212612" y="2666287"/>
            <a:ext cx="7480924" cy="3353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125">
            <a:spAutoFit/>
          </a:bodyPr>
          <a:lstStyle/>
          <a:p>
            <a:pPr indent="0" lvl="0" marL="1113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3"/>
              <a:buFont typeface="Arial"/>
              <a:buNone/>
            </a:pPr>
            <a:r>
              <a:rPr b="0" i="0" lang="fr-FR" sz="1053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TASK [Gathering Facts] **********************************************************************</a:t>
            </a:r>
            <a:endParaRPr b="0" i="0" sz="1053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488" name="Google Shape;1488;p114"/>
          <p:cNvSpPr txBox="1"/>
          <p:nvPr/>
        </p:nvSpPr>
        <p:spPr>
          <a:xfrm>
            <a:off x="1212612" y="2825018"/>
            <a:ext cx="824283" cy="5113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125">
            <a:spAutoFit/>
          </a:bodyPr>
          <a:lstStyle/>
          <a:p>
            <a:pPr indent="0" lvl="0" marL="11139" marR="0" rtl="0" algn="l">
              <a:lnSpc>
                <a:spcPct val="11908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3"/>
              <a:buFont typeface="Arial"/>
              <a:buNone/>
            </a:pPr>
            <a:r>
              <a:rPr b="0" i="0" lang="fr-FR" sz="1053" u="none" cap="none" strike="noStrike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ok: [web2]</a:t>
            </a:r>
            <a:endParaRPr b="0" i="0" sz="1053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1139" marR="0" rtl="0" algn="l">
              <a:lnSpc>
                <a:spcPct val="11870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3"/>
              <a:buFont typeface="Arial"/>
              <a:buNone/>
            </a:pPr>
            <a:r>
              <a:rPr b="0" i="0" lang="fr-FR" sz="1053" u="none" cap="none" strike="noStrike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ok: [web1]</a:t>
            </a:r>
            <a:endParaRPr b="0" i="0" sz="1053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1139" marR="0" rtl="0" algn="l">
              <a:lnSpc>
                <a:spcPct val="11908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3"/>
              <a:buFont typeface="Arial"/>
              <a:buNone/>
            </a:pPr>
            <a:r>
              <a:rPr b="0" i="0" lang="fr-FR" sz="1053" u="none" cap="none" strike="noStrike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ok: [web3]</a:t>
            </a:r>
            <a:endParaRPr b="0" i="0" sz="1053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489" name="Google Shape;1489;p114"/>
          <p:cNvSpPr/>
          <p:nvPr/>
        </p:nvSpPr>
        <p:spPr>
          <a:xfrm>
            <a:off x="1705033" y="3476424"/>
            <a:ext cx="2486772" cy="160401"/>
          </a:xfrm>
          <a:custGeom>
            <a:rect b="b" l="l" r="r" t="t"/>
            <a:pathLst>
              <a:path extrusionOk="0" h="182879" w="2835275">
                <a:moveTo>
                  <a:pt x="0" y="0"/>
                </a:moveTo>
                <a:lnTo>
                  <a:pt x="2835101" y="0"/>
                </a:lnTo>
                <a:lnTo>
                  <a:pt x="2835101" y="182880"/>
                </a:lnTo>
                <a:lnTo>
                  <a:pt x="0" y="18288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0" name="Google Shape;1490;p114"/>
          <p:cNvSpPr txBox="1"/>
          <p:nvPr/>
        </p:nvSpPr>
        <p:spPr>
          <a:xfrm>
            <a:off x="1212613" y="3459938"/>
            <a:ext cx="7481481" cy="3353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125">
            <a:spAutoFit/>
          </a:bodyPr>
          <a:lstStyle/>
          <a:p>
            <a:pPr indent="0" lvl="0" marL="1113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3"/>
              <a:buFont typeface="Arial"/>
              <a:buNone/>
            </a:pPr>
            <a:r>
              <a:rPr b="0" i="0" lang="fr-FR" sz="1053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TASK [Ensure httpd package is present] ******************************************************</a:t>
            </a:r>
            <a:endParaRPr b="0" i="0" sz="1053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491" name="Google Shape;1491;p114"/>
          <p:cNvSpPr txBox="1"/>
          <p:nvPr/>
        </p:nvSpPr>
        <p:spPr>
          <a:xfrm>
            <a:off x="1212612" y="3618669"/>
            <a:ext cx="1225285" cy="4822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8375">
            <a:spAutoFit/>
          </a:bodyPr>
          <a:lstStyle/>
          <a:p>
            <a:pPr indent="0" lvl="0" marL="11139" marR="4456" rtl="0" algn="just">
              <a:lnSpc>
                <a:spcPct val="1182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3"/>
              <a:buFont typeface="Arial"/>
              <a:buNone/>
            </a:pPr>
            <a:r>
              <a:rPr b="0" i="0" lang="fr-FR" sz="1053" u="none" cap="none" strike="noStrike">
                <a:solidFill>
                  <a:srgbClr val="FFD966"/>
                </a:solidFill>
                <a:latin typeface="Courier New"/>
                <a:ea typeface="Courier New"/>
                <a:cs typeface="Courier New"/>
                <a:sym typeface="Courier New"/>
              </a:rPr>
              <a:t>changed: [web2]  changed: [web1]  changed: [web3]</a:t>
            </a:r>
            <a:endParaRPr b="0" i="0" sz="1053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492" name="Google Shape;1492;p114"/>
          <p:cNvSpPr/>
          <p:nvPr/>
        </p:nvSpPr>
        <p:spPr>
          <a:xfrm>
            <a:off x="1705033" y="4270074"/>
            <a:ext cx="3208577" cy="160401"/>
          </a:xfrm>
          <a:custGeom>
            <a:rect b="b" l="l" r="r" t="t"/>
            <a:pathLst>
              <a:path extrusionOk="0" h="182879" w="3658235">
                <a:moveTo>
                  <a:pt x="0" y="0"/>
                </a:moveTo>
                <a:lnTo>
                  <a:pt x="3658195" y="0"/>
                </a:lnTo>
                <a:lnTo>
                  <a:pt x="3658195" y="182879"/>
                </a:lnTo>
                <a:lnTo>
                  <a:pt x="0" y="18287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3" name="Google Shape;1493;p114"/>
          <p:cNvSpPr txBox="1"/>
          <p:nvPr/>
        </p:nvSpPr>
        <p:spPr>
          <a:xfrm>
            <a:off x="1212612" y="4253588"/>
            <a:ext cx="7482038" cy="3353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125">
            <a:spAutoFit/>
          </a:bodyPr>
          <a:lstStyle/>
          <a:p>
            <a:pPr indent="0" lvl="0" marL="1113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3"/>
              <a:buFont typeface="Arial"/>
              <a:buNone/>
            </a:pPr>
            <a:r>
              <a:rPr b="0" i="0" lang="fr-FR" sz="1053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TASK [Ensure latest index.html file is present] *********************************************</a:t>
            </a:r>
            <a:endParaRPr b="0" i="0" sz="1053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494" name="Google Shape;1494;p114"/>
          <p:cNvSpPr txBox="1"/>
          <p:nvPr/>
        </p:nvSpPr>
        <p:spPr>
          <a:xfrm>
            <a:off x="1212612" y="4412319"/>
            <a:ext cx="1225285" cy="5175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7250">
            <a:spAutoFit/>
          </a:bodyPr>
          <a:lstStyle/>
          <a:p>
            <a:pPr indent="0" lvl="0" marL="11139" marR="4456" rtl="0" algn="just">
              <a:lnSpc>
                <a:spcPct val="11908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3"/>
              <a:buFont typeface="Arial"/>
              <a:buNone/>
            </a:pPr>
            <a:r>
              <a:rPr b="0" i="0" lang="fr-FR" sz="1053" u="none" cap="none" strike="noStrike">
                <a:solidFill>
                  <a:srgbClr val="FFD966"/>
                </a:solidFill>
                <a:latin typeface="Courier New"/>
                <a:ea typeface="Courier New"/>
                <a:cs typeface="Courier New"/>
                <a:sym typeface="Courier New"/>
              </a:rPr>
              <a:t>changed: [web2]  changed: [web1]  changed: [web3]</a:t>
            </a:r>
            <a:endParaRPr b="0" i="0" sz="1053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495" name="Google Shape;1495;p114"/>
          <p:cNvSpPr txBox="1"/>
          <p:nvPr/>
        </p:nvSpPr>
        <p:spPr>
          <a:xfrm>
            <a:off x="1212612" y="5047240"/>
            <a:ext cx="7480924" cy="3353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125">
            <a:spAutoFit/>
          </a:bodyPr>
          <a:lstStyle/>
          <a:p>
            <a:pPr indent="0" lvl="0" marL="1113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3"/>
              <a:buFont typeface="Arial"/>
              <a:buNone/>
            </a:pPr>
            <a:r>
              <a:rPr b="0" i="0" lang="fr-FR" sz="1053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TASK [Restart httpd] ************************************************************************</a:t>
            </a:r>
            <a:endParaRPr b="0" i="0" sz="1053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496" name="Google Shape;1496;p114"/>
          <p:cNvSpPr txBox="1"/>
          <p:nvPr/>
        </p:nvSpPr>
        <p:spPr>
          <a:xfrm>
            <a:off x="1212612" y="5205970"/>
            <a:ext cx="1225285" cy="4822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8375">
            <a:spAutoFit/>
          </a:bodyPr>
          <a:lstStyle/>
          <a:p>
            <a:pPr indent="0" lvl="0" marL="11139" marR="4456" rtl="0" algn="just">
              <a:lnSpc>
                <a:spcPct val="1182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3"/>
              <a:buFont typeface="Arial"/>
              <a:buNone/>
            </a:pPr>
            <a:r>
              <a:rPr b="0" i="0" lang="fr-FR" sz="1053" u="none" cap="none" strike="noStrike">
                <a:solidFill>
                  <a:srgbClr val="FFD966"/>
                </a:solidFill>
                <a:latin typeface="Courier New"/>
                <a:ea typeface="Courier New"/>
                <a:cs typeface="Courier New"/>
                <a:sym typeface="Courier New"/>
              </a:rPr>
              <a:t>changed: [web2]  changed: [web1]  changed: [web3]</a:t>
            </a:r>
            <a:endParaRPr b="0" i="0" sz="1053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497" name="Google Shape;1497;p114"/>
          <p:cNvSpPr txBox="1"/>
          <p:nvPr/>
        </p:nvSpPr>
        <p:spPr>
          <a:xfrm>
            <a:off x="1212612" y="5840891"/>
            <a:ext cx="7480924" cy="3353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125">
            <a:spAutoFit/>
          </a:bodyPr>
          <a:lstStyle/>
          <a:p>
            <a:pPr indent="0" lvl="0" marL="1113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3"/>
              <a:buFont typeface="Arial"/>
              <a:buNone/>
            </a:pPr>
            <a:r>
              <a:rPr b="0" i="0" lang="fr-FR" sz="1053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PLAY RECAP **********************************************************************************</a:t>
            </a:r>
            <a:endParaRPr b="0" i="0" sz="1053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graphicFrame>
        <p:nvGraphicFramePr>
          <p:cNvPr id="1498" name="Google Shape;1498;p114"/>
          <p:cNvGraphicFramePr/>
          <p:nvPr/>
        </p:nvGraphicFramePr>
        <p:xfrm>
          <a:off x="1195903" y="603314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{2D3A599C-C64F-48A4-853F-5852AE9CE7E2}</a:tableStyleId>
              </a:tblPr>
              <a:tblGrid>
                <a:gridCol w="1752150"/>
                <a:gridCol w="521300"/>
                <a:gridCol w="922300"/>
                <a:gridCol w="1162900"/>
                <a:gridCol w="749650"/>
              </a:tblGrid>
              <a:tr h="155075">
                <a:tc>
                  <a:txBody>
                    <a:bodyPr/>
                    <a:lstStyle/>
                    <a:p>
                      <a:pPr indent="0" lvl="0" marL="31750" marR="0" rtl="0" algn="l">
                        <a:lnSpc>
                          <a:spcPct val="11272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fr-FR" sz="1100" u="none" cap="none" strike="noStrike">
                          <a:solidFill>
                            <a:srgbClr val="FFE499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web2	</a:t>
                      </a:r>
                      <a:r>
                        <a:rPr lang="fr-FR" sz="1100" u="none" cap="none" strike="noStrike">
                          <a:solidFill>
                            <a:srgbClr val="FF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:</a:t>
                      </a:r>
                      <a:endParaRPr sz="11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0" marB="0" marR="0" marL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45720" marR="0" rtl="0" algn="l">
                        <a:lnSpc>
                          <a:spcPct val="11272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fr-FR" sz="1100" u="none" cap="none" strike="noStrike">
                          <a:solidFill>
                            <a:srgbClr val="00FF0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ok=1</a:t>
                      </a:r>
                      <a:endParaRPr sz="11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0" marB="0" marR="0" marL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38735" rtl="0" algn="r">
                        <a:lnSpc>
                          <a:spcPct val="11272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fr-FR" sz="1100" u="none" cap="none" strike="noStrike">
                          <a:solidFill>
                            <a:srgbClr val="FFD966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changed=3</a:t>
                      </a:r>
                      <a:endParaRPr sz="11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0" marB="0" marR="0" marL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45085" marR="0" rtl="0" algn="l">
                        <a:lnSpc>
                          <a:spcPct val="11272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fr-FR" sz="1100" u="none" cap="none" strike="noStrike">
                          <a:solidFill>
                            <a:srgbClr val="FF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unreachable=0</a:t>
                      </a:r>
                      <a:endParaRPr sz="11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0" marB="0" marR="0" marL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24130" rtl="0" algn="r">
                        <a:lnSpc>
                          <a:spcPct val="11272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fr-FR" sz="1100" u="none" cap="none" strike="noStrike">
                          <a:solidFill>
                            <a:srgbClr val="FF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failed=0</a:t>
                      </a:r>
                      <a:endParaRPr sz="11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0" marB="0" marR="0" marL="0">
                    <a:solidFill>
                      <a:srgbClr val="000000"/>
                    </a:solidFill>
                  </a:tcPr>
                </a:tc>
              </a:tr>
              <a:tr h="158725">
                <a:tc>
                  <a:txBody>
                    <a:bodyPr/>
                    <a:lstStyle/>
                    <a:p>
                      <a:pPr indent="0" lvl="0" marL="31750" marR="0" rtl="0" algn="l">
                        <a:lnSpc>
                          <a:spcPct val="11545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fr-FR" sz="1100" u="none" cap="none" strike="noStrike">
                          <a:solidFill>
                            <a:srgbClr val="FFE499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web1	</a:t>
                      </a:r>
                      <a:r>
                        <a:rPr lang="fr-FR" sz="1100" u="none" cap="none" strike="noStrike">
                          <a:solidFill>
                            <a:srgbClr val="FF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:</a:t>
                      </a:r>
                      <a:endParaRPr sz="11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0" marB="0" marR="0" marL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45720" marR="0" rtl="0" algn="l">
                        <a:lnSpc>
                          <a:spcPct val="11545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fr-FR" sz="1100" u="none" cap="none" strike="noStrike">
                          <a:solidFill>
                            <a:srgbClr val="00FF0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ok=1</a:t>
                      </a:r>
                      <a:endParaRPr sz="11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0" marB="0" marR="0" marL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38735" rtl="0" algn="r">
                        <a:lnSpc>
                          <a:spcPct val="11545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fr-FR" sz="1100" u="none" cap="none" strike="noStrike">
                          <a:solidFill>
                            <a:srgbClr val="FFD966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changed=3</a:t>
                      </a:r>
                      <a:endParaRPr sz="11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0" marB="0" marR="0" marL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45085" marR="0" rtl="0" algn="l">
                        <a:lnSpc>
                          <a:spcPct val="11545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fr-FR" sz="1100" u="none" cap="none" strike="noStrike">
                          <a:solidFill>
                            <a:srgbClr val="FF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unreachable=0</a:t>
                      </a:r>
                      <a:endParaRPr sz="11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0" marB="0" marR="0" marL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24130" rtl="0" algn="r">
                        <a:lnSpc>
                          <a:spcPct val="11545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fr-FR" sz="1100" u="none" cap="none" strike="noStrike">
                          <a:solidFill>
                            <a:srgbClr val="FF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failed=0</a:t>
                      </a:r>
                      <a:endParaRPr sz="11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0" marB="0" marR="0" marL="0">
                    <a:solidFill>
                      <a:srgbClr val="000000"/>
                    </a:solidFill>
                  </a:tcPr>
                </a:tc>
              </a:tr>
              <a:tr h="155075">
                <a:tc>
                  <a:txBody>
                    <a:bodyPr/>
                    <a:lstStyle/>
                    <a:p>
                      <a:pPr indent="0" lvl="0" marL="31750" marR="0" rtl="0" algn="l">
                        <a:lnSpc>
                          <a:spcPct val="11545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fr-FR" sz="1100" u="none" cap="none" strike="noStrike">
                          <a:solidFill>
                            <a:srgbClr val="FFE499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web3	</a:t>
                      </a:r>
                      <a:r>
                        <a:rPr lang="fr-FR" sz="1100" u="none" cap="none" strike="noStrike">
                          <a:solidFill>
                            <a:srgbClr val="FF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:</a:t>
                      </a:r>
                      <a:endParaRPr sz="11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0" marB="0" marR="0" marL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45720" marR="0" rtl="0" algn="l">
                        <a:lnSpc>
                          <a:spcPct val="11545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fr-FR" sz="1100" u="none" cap="none" strike="noStrike">
                          <a:solidFill>
                            <a:srgbClr val="00FF0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ok=1</a:t>
                      </a:r>
                      <a:endParaRPr sz="11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0" marB="0" marR="0" marL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38735" rtl="0" algn="r">
                        <a:lnSpc>
                          <a:spcPct val="11545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fr-FR" sz="1100" u="none" cap="none" strike="noStrike">
                          <a:solidFill>
                            <a:srgbClr val="FFD966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changed=3</a:t>
                      </a:r>
                      <a:endParaRPr sz="11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0" marB="0" marR="0" marL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45085" marR="0" rtl="0" algn="l">
                        <a:lnSpc>
                          <a:spcPct val="11545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fr-FR" sz="1100" u="none" cap="none" strike="noStrike">
                          <a:solidFill>
                            <a:srgbClr val="FF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unreachable=0</a:t>
                      </a:r>
                      <a:endParaRPr sz="11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0" marB="0" marR="0" marL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24130" rtl="0" algn="r">
                        <a:lnSpc>
                          <a:spcPct val="11545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fr-FR" sz="1100" u="none" cap="none" strike="noStrike">
                          <a:solidFill>
                            <a:srgbClr val="FF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failed=0</a:t>
                      </a:r>
                      <a:endParaRPr sz="11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0" marB="0" marR="0" marL="0">
                    <a:solidFill>
                      <a:srgbClr val="000000"/>
                    </a:solidFill>
                  </a:tcPr>
                </a:tc>
              </a:tr>
            </a:tbl>
          </a:graphicData>
        </a:graphic>
      </p:graphicFrame>
      <p:sp>
        <p:nvSpPr>
          <p:cNvPr id="1499" name="Google Shape;1499;p114"/>
          <p:cNvSpPr/>
          <p:nvPr/>
        </p:nvSpPr>
        <p:spPr>
          <a:xfrm>
            <a:off x="4544366" y="2727242"/>
            <a:ext cx="408243" cy="732387"/>
          </a:xfrm>
          <a:custGeom>
            <a:rect b="b" l="l" r="r" t="t"/>
            <a:pathLst>
              <a:path extrusionOk="0" h="835025" w="465454">
                <a:moveTo>
                  <a:pt x="0" y="834599"/>
                </a:moveTo>
                <a:lnTo>
                  <a:pt x="75474" y="834092"/>
                </a:lnTo>
                <a:lnTo>
                  <a:pt x="147070" y="832623"/>
                </a:lnTo>
                <a:lnTo>
                  <a:pt x="213832" y="830272"/>
                </a:lnTo>
                <a:lnTo>
                  <a:pt x="274800" y="827118"/>
                </a:lnTo>
                <a:lnTo>
                  <a:pt x="329016" y="823243"/>
                </a:lnTo>
                <a:lnTo>
                  <a:pt x="375524" y="818725"/>
                </a:lnTo>
                <a:lnTo>
                  <a:pt x="413364" y="813645"/>
                </a:lnTo>
                <a:lnTo>
                  <a:pt x="459210" y="802115"/>
                </a:lnTo>
                <a:lnTo>
                  <a:pt x="465299" y="795826"/>
                </a:lnTo>
                <a:lnTo>
                  <a:pt x="465299" y="38773"/>
                </a:lnTo>
                <a:lnTo>
                  <a:pt x="429881" y="23935"/>
                </a:lnTo>
                <a:lnTo>
                  <a:pt x="387124" y="17261"/>
                </a:lnTo>
                <a:lnTo>
                  <a:pt x="329016" y="11356"/>
                </a:lnTo>
                <a:lnTo>
                  <a:pt x="282916" y="7990"/>
                </a:lnTo>
                <a:lnTo>
                  <a:pt x="232356" y="5180"/>
                </a:lnTo>
                <a:lnTo>
                  <a:pt x="178062" y="2951"/>
                </a:lnTo>
                <a:lnTo>
                  <a:pt x="120756" y="1328"/>
                </a:lnTo>
                <a:lnTo>
                  <a:pt x="61160" y="336"/>
                </a:lnTo>
                <a:lnTo>
                  <a:pt x="0" y="0"/>
                </a:lnTo>
              </a:path>
            </a:pathLst>
          </a:custGeom>
          <a:noFill/>
          <a:ln cap="flat" cmpd="sng" w="761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0" name="Google Shape;1500;p114"/>
          <p:cNvSpPr txBox="1"/>
          <p:nvPr/>
        </p:nvSpPr>
        <p:spPr>
          <a:xfrm>
            <a:off x="5651777" y="2775251"/>
            <a:ext cx="2657755" cy="4972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125">
            <a:spAutoFit/>
          </a:bodyPr>
          <a:lstStyle/>
          <a:p>
            <a:pPr indent="0" lvl="0" marL="1113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58"/>
              <a:buFont typeface="Arial"/>
              <a:buNone/>
            </a:pPr>
            <a:r>
              <a:rPr b="0" i="0" lang="fr-FR" sz="3158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setup </a:t>
            </a:r>
            <a:r>
              <a:rPr b="0" i="0" lang="fr-FR" sz="3158" u="none" cap="none" strike="noStrike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module</a:t>
            </a:r>
            <a:endParaRPr b="0" i="0" sz="3158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501" name="Google Shape;1501;p114"/>
          <p:cNvSpPr/>
          <p:nvPr/>
        </p:nvSpPr>
        <p:spPr>
          <a:xfrm>
            <a:off x="4544366" y="3584501"/>
            <a:ext cx="408243" cy="621554"/>
          </a:xfrm>
          <a:custGeom>
            <a:rect b="b" l="l" r="r" t="t"/>
            <a:pathLst>
              <a:path extrusionOk="0" h="708660" w="465454">
                <a:moveTo>
                  <a:pt x="0" y="708599"/>
                </a:moveTo>
                <a:lnTo>
                  <a:pt x="75474" y="708092"/>
                </a:lnTo>
                <a:lnTo>
                  <a:pt x="147070" y="706623"/>
                </a:lnTo>
                <a:lnTo>
                  <a:pt x="213832" y="704272"/>
                </a:lnTo>
                <a:lnTo>
                  <a:pt x="274800" y="701118"/>
                </a:lnTo>
                <a:lnTo>
                  <a:pt x="329016" y="697243"/>
                </a:lnTo>
                <a:lnTo>
                  <a:pt x="375524" y="692725"/>
                </a:lnTo>
                <a:lnTo>
                  <a:pt x="413364" y="687645"/>
                </a:lnTo>
                <a:lnTo>
                  <a:pt x="459210" y="676115"/>
                </a:lnTo>
                <a:lnTo>
                  <a:pt x="465299" y="669826"/>
                </a:lnTo>
                <a:lnTo>
                  <a:pt x="465299" y="38773"/>
                </a:lnTo>
                <a:lnTo>
                  <a:pt x="429881" y="23935"/>
                </a:lnTo>
                <a:lnTo>
                  <a:pt x="387124" y="17261"/>
                </a:lnTo>
                <a:lnTo>
                  <a:pt x="329016" y="11356"/>
                </a:lnTo>
                <a:lnTo>
                  <a:pt x="282916" y="7990"/>
                </a:lnTo>
                <a:lnTo>
                  <a:pt x="232356" y="5180"/>
                </a:lnTo>
                <a:lnTo>
                  <a:pt x="178062" y="2951"/>
                </a:lnTo>
                <a:lnTo>
                  <a:pt x="120756" y="1328"/>
                </a:lnTo>
                <a:lnTo>
                  <a:pt x="61160" y="336"/>
                </a:lnTo>
                <a:lnTo>
                  <a:pt x="0" y="0"/>
                </a:lnTo>
              </a:path>
            </a:pathLst>
          </a:custGeom>
          <a:noFill/>
          <a:ln cap="flat" cmpd="sng" w="761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2" name="Google Shape;1502;p114"/>
          <p:cNvSpPr txBox="1"/>
          <p:nvPr/>
        </p:nvSpPr>
        <p:spPr>
          <a:xfrm>
            <a:off x="5892418" y="3577255"/>
            <a:ext cx="2176552" cy="4972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125">
            <a:spAutoFit/>
          </a:bodyPr>
          <a:lstStyle/>
          <a:p>
            <a:pPr indent="0" lvl="0" marL="1113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58"/>
              <a:buFont typeface="Arial"/>
              <a:buNone/>
            </a:pPr>
            <a:r>
              <a:rPr b="0" i="0" lang="fr-FR" sz="3158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yum </a:t>
            </a:r>
            <a:r>
              <a:rPr b="0" i="0" lang="fr-FR" sz="3158" u="none" cap="none" strike="noStrike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module</a:t>
            </a:r>
            <a:endParaRPr b="0" i="0" sz="3158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503" name="Google Shape;1503;p114"/>
          <p:cNvSpPr/>
          <p:nvPr/>
        </p:nvSpPr>
        <p:spPr>
          <a:xfrm>
            <a:off x="4558685" y="4331250"/>
            <a:ext cx="408243" cy="677249"/>
          </a:xfrm>
          <a:custGeom>
            <a:rect b="b" l="l" r="r" t="t"/>
            <a:pathLst>
              <a:path extrusionOk="0" h="772160" w="465454">
                <a:moveTo>
                  <a:pt x="0" y="771599"/>
                </a:moveTo>
                <a:lnTo>
                  <a:pt x="75474" y="771092"/>
                </a:lnTo>
                <a:lnTo>
                  <a:pt x="147070" y="769623"/>
                </a:lnTo>
                <a:lnTo>
                  <a:pt x="213832" y="767272"/>
                </a:lnTo>
                <a:lnTo>
                  <a:pt x="274800" y="764118"/>
                </a:lnTo>
                <a:lnTo>
                  <a:pt x="329016" y="760243"/>
                </a:lnTo>
                <a:lnTo>
                  <a:pt x="375524" y="755725"/>
                </a:lnTo>
                <a:lnTo>
                  <a:pt x="413364" y="750645"/>
                </a:lnTo>
                <a:lnTo>
                  <a:pt x="459210" y="739115"/>
                </a:lnTo>
                <a:lnTo>
                  <a:pt x="465299" y="732826"/>
                </a:lnTo>
                <a:lnTo>
                  <a:pt x="465299" y="38773"/>
                </a:lnTo>
                <a:lnTo>
                  <a:pt x="429881" y="23935"/>
                </a:lnTo>
                <a:lnTo>
                  <a:pt x="387124" y="17261"/>
                </a:lnTo>
                <a:lnTo>
                  <a:pt x="329016" y="11356"/>
                </a:lnTo>
                <a:lnTo>
                  <a:pt x="282916" y="7990"/>
                </a:lnTo>
                <a:lnTo>
                  <a:pt x="232356" y="5180"/>
                </a:lnTo>
                <a:lnTo>
                  <a:pt x="178062" y="2951"/>
                </a:lnTo>
                <a:lnTo>
                  <a:pt x="120756" y="1328"/>
                </a:lnTo>
                <a:lnTo>
                  <a:pt x="61160" y="336"/>
                </a:lnTo>
                <a:lnTo>
                  <a:pt x="0" y="0"/>
                </a:lnTo>
              </a:path>
            </a:pathLst>
          </a:custGeom>
          <a:noFill/>
          <a:ln cap="flat" cmpd="sng" w="761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4" name="Google Shape;1504;p114"/>
          <p:cNvSpPr txBox="1"/>
          <p:nvPr/>
        </p:nvSpPr>
        <p:spPr>
          <a:xfrm>
            <a:off x="5818212" y="4379260"/>
            <a:ext cx="2417154" cy="4972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125">
            <a:spAutoFit/>
          </a:bodyPr>
          <a:lstStyle/>
          <a:p>
            <a:pPr indent="0" lvl="0" marL="1113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58"/>
              <a:buFont typeface="Arial"/>
              <a:buNone/>
            </a:pPr>
            <a:r>
              <a:rPr b="0" i="0" lang="fr-FR" sz="3158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copy </a:t>
            </a:r>
            <a:r>
              <a:rPr b="0" i="0" lang="fr-FR" sz="3158" u="none" cap="none" strike="noStrike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module</a:t>
            </a:r>
            <a:endParaRPr b="0" i="0" sz="3158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505" name="Google Shape;1505;p114"/>
          <p:cNvSpPr/>
          <p:nvPr/>
        </p:nvSpPr>
        <p:spPr>
          <a:xfrm>
            <a:off x="4544366" y="5133256"/>
            <a:ext cx="408243" cy="732387"/>
          </a:xfrm>
          <a:custGeom>
            <a:rect b="b" l="l" r="r" t="t"/>
            <a:pathLst>
              <a:path extrusionOk="0" h="835025" w="465454">
                <a:moveTo>
                  <a:pt x="0" y="834599"/>
                </a:moveTo>
                <a:lnTo>
                  <a:pt x="75474" y="834092"/>
                </a:lnTo>
                <a:lnTo>
                  <a:pt x="147070" y="832623"/>
                </a:lnTo>
                <a:lnTo>
                  <a:pt x="213832" y="830272"/>
                </a:lnTo>
                <a:lnTo>
                  <a:pt x="274800" y="827118"/>
                </a:lnTo>
                <a:lnTo>
                  <a:pt x="329016" y="823243"/>
                </a:lnTo>
                <a:lnTo>
                  <a:pt x="375524" y="818725"/>
                </a:lnTo>
                <a:lnTo>
                  <a:pt x="413364" y="813645"/>
                </a:lnTo>
                <a:lnTo>
                  <a:pt x="459210" y="802115"/>
                </a:lnTo>
                <a:lnTo>
                  <a:pt x="465299" y="795826"/>
                </a:lnTo>
                <a:lnTo>
                  <a:pt x="465299" y="38773"/>
                </a:lnTo>
                <a:lnTo>
                  <a:pt x="429881" y="23935"/>
                </a:lnTo>
                <a:lnTo>
                  <a:pt x="387124" y="17261"/>
                </a:lnTo>
                <a:lnTo>
                  <a:pt x="329016" y="11356"/>
                </a:lnTo>
                <a:lnTo>
                  <a:pt x="282916" y="7990"/>
                </a:lnTo>
                <a:lnTo>
                  <a:pt x="232356" y="5180"/>
                </a:lnTo>
                <a:lnTo>
                  <a:pt x="178062" y="2951"/>
                </a:lnTo>
                <a:lnTo>
                  <a:pt x="120756" y="1328"/>
                </a:lnTo>
                <a:lnTo>
                  <a:pt x="61160" y="336"/>
                </a:lnTo>
                <a:lnTo>
                  <a:pt x="0" y="0"/>
                </a:lnTo>
              </a:path>
            </a:pathLst>
          </a:custGeom>
          <a:noFill/>
          <a:ln cap="flat" cmpd="sng" w="761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6" name="Google Shape;1506;p114"/>
          <p:cNvSpPr txBox="1"/>
          <p:nvPr/>
        </p:nvSpPr>
        <p:spPr>
          <a:xfrm>
            <a:off x="5411136" y="5181265"/>
            <a:ext cx="3138958" cy="4972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125">
            <a:spAutoFit/>
          </a:bodyPr>
          <a:lstStyle/>
          <a:p>
            <a:pPr indent="0" lvl="0" marL="1113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58"/>
              <a:buFont typeface="Arial"/>
              <a:buNone/>
            </a:pPr>
            <a:r>
              <a:rPr b="0" i="0" lang="fr-FR" sz="3158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service </a:t>
            </a:r>
            <a:r>
              <a:rPr b="0" i="0" lang="fr-FR" sz="3158" u="none" cap="none" strike="noStrike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module</a:t>
            </a:r>
            <a:endParaRPr b="0" i="0" sz="3158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507" name="Google Shape;1507;p114"/>
          <p:cNvSpPr txBox="1"/>
          <p:nvPr>
            <p:ph type="title"/>
          </p:nvPr>
        </p:nvSpPr>
        <p:spPr>
          <a:xfrm>
            <a:off x="774700" y="1108317"/>
            <a:ext cx="6394214" cy="53446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11125">
            <a:spAutoFit/>
          </a:bodyPr>
          <a:lstStyle/>
          <a:p>
            <a:pPr indent="0" lvl="0" marL="11139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/>
              <a:t>Running a playbook</a:t>
            </a:r>
            <a:endParaRPr/>
          </a:p>
        </p:txBody>
      </p:sp>
      <p:sp>
        <p:nvSpPr>
          <p:cNvPr id="1508" name="Google Shape;1508;p114"/>
          <p:cNvSpPr txBox="1"/>
          <p:nvPr>
            <p:ph idx="12" type="sldNum"/>
          </p:nvPr>
        </p:nvSpPr>
        <p:spPr>
          <a:xfrm>
            <a:off x="9553650" y="7096124"/>
            <a:ext cx="898449" cy="3092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3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4" name="Google Shape;1514;p115"/>
          <p:cNvSpPr txBox="1"/>
          <p:nvPr/>
        </p:nvSpPr>
        <p:spPr>
          <a:xfrm>
            <a:off x="703878" y="2973139"/>
            <a:ext cx="5796714" cy="3091111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t" bIns="0" lIns="0" spcFirstLastPara="1" rIns="0" wrap="square" tIns="150375">
            <a:spAutoFit/>
          </a:bodyPr>
          <a:lstStyle/>
          <a:p>
            <a:pPr indent="0" lvl="0" marL="23392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rPr b="1" i="0" lang="fr-FR" sz="1579" u="none" cap="none" strike="noStrike">
                <a:solidFill>
                  <a:srgbClr val="007AB0"/>
                </a:solidFill>
                <a:latin typeface="Courier New"/>
                <a:ea typeface="Courier New"/>
                <a:cs typeface="Courier New"/>
                <a:sym typeface="Courier New"/>
              </a:rPr>
              <a:t>tasks</a:t>
            </a:r>
            <a:r>
              <a:rPr b="0" i="0" lang="fr-FR" sz="1579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b="0" i="0" sz="1579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241163" lvl="0" marL="474528" marR="863843" rtl="0" algn="l">
              <a:lnSpc>
                <a:spcPct val="1006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rPr b="0" i="0" lang="fr-FR" sz="1579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-	</a:t>
            </a:r>
            <a:r>
              <a:rPr b="1" i="0" lang="fr-FR" sz="1579" u="none" cap="none" strike="noStrike">
                <a:solidFill>
                  <a:srgbClr val="007AB0"/>
                </a:solidFill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b="0" i="0" lang="fr-FR" sz="1579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:	</a:t>
            </a:r>
            <a:r>
              <a:rPr b="1" i="0" lang="fr-FR" sz="1579" u="none" cap="none" strike="noStrike">
                <a:solidFill>
                  <a:srgbClr val="820000"/>
                </a:solidFill>
                <a:latin typeface="Courier New"/>
                <a:ea typeface="Courier New"/>
                <a:cs typeface="Courier New"/>
                <a:sym typeface="Courier New"/>
              </a:rPr>
              <a:t>Ensure httpd package is present </a:t>
            </a:r>
            <a:r>
              <a:rPr b="1" i="0" lang="fr-FR" sz="1579" u="none" cap="none" strike="noStrike">
                <a:solidFill>
                  <a:srgbClr val="007AB0"/>
                </a:solidFill>
                <a:latin typeface="Courier New"/>
                <a:ea typeface="Courier New"/>
                <a:cs typeface="Courier New"/>
                <a:sym typeface="Courier New"/>
              </a:rPr>
              <a:t> yum</a:t>
            </a:r>
            <a:r>
              <a:rPr b="0" i="0" lang="fr-FR" sz="1579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b="0" i="0" sz="1579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715135" marR="0" rtl="0" algn="l">
              <a:lnSpc>
                <a:spcPct val="100000"/>
              </a:lnSpc>
              <a:spcBef>
                <a:spcPts val="13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rPr b="1" i="0" lang="fr-FR" sz="1579" u="none" cap="none" strike="noStrike">
                <a:solidFill>
                  <a:srgbClr val="007AB0"/>
                </a:solidFill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b="0" i="0" lang="fr-FR" sz="1579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: httpd</a:t>
            </a:r>
            <a:endParaRPr b="0" i="0" sz="1579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715135" marR="0" rtl="0" algn="l">
              <a:lnSpc>
                <a:spcPct val="100000"/>
              </a:lnSpc>
              <a:spcBef>
                <a:spcPts val="13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rPr b="1" i="0" lang="fr-FR" sz="1579" u="none" cap="none" strike="noStrike">
                <a:solidFill>
                  <a:srgbClr val="007AB0"/>
                </a:solidFill>
                <a:latin typeface="Courier New"/>
                <a:ea typeface="Courier New"/>
                <a:cs typeface="Courier New"/>
                <a:sym typeface="Courier New"/>
              </a:rPr>
              <a:t>state</a:t>
            </a:r>
            <a:r>
              <a:rPr b="0" i="0" lang="fr-FR" sz="1579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: latest</a:t>
            </a:r>
            <a:endParaRPr b="0" i="0" sz="1579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74528" marR="0" rtl="0" algn="l">
              <a:lnSpc>
                <a:spcPct val="100000"/>
              </a:lnSpc>
              <a:spcBef>
                <a:spcPts val="13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rPr b="1" i="0" lang="fr-FR" sz="1579" u="none" cap="none" strike="noStrike">
                <a:solidFill>
                  <a:srgbClr val="007AB0"/>
                </a:solidFill>
                <a:latin typeface="Courier New"/>
                <a:ea typeface="Courier New"/>
                <a:cs typeface="Courier New"/>
                <a:sym typeface="Courier New"/>
              </a:rPr>
              <a:t>notify</a:t>
            </a:r>
            <a:r>
              <a:rPr b="0" i="0" lang="fr-FR" sz="1579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: restart_httpd</a:t>
            </a:r>
            <a:endParaRPr b="0" i="0" sz="1579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5"/>
              </a:spcBef>
              <a:spcAft>
                <a:spcPts val="0"/>
              </a:spcAft>
              <a:buClr>
                <a:srgbClr val="000000"/>
              </a:buClr>
              <a:buSzPts val="1666"/>
              <a:buFont typeface="Arial"/>
              <a:buNone/>
            </a:pPr>
            <a:r>
              <a:t/>
            </a:r>
            <a:endParaRPr b="0" i="0" sz="1666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23392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rPr b="1" i="0" lang="fr-FR" sz="1579" u="none" cap="none" strike="noStrike">
                <a:solidFill>
                  <a:srgbClr val="007AB0"/>
                </a:solidFill>
                <a:latin typeface="Courier New"/>
                <a:ea typeface="Courier New"/>
                <a:cs typeface="Courier New"/>
                <a:sym typeface="Courier New"/>
              </a:rPr>
              <a:t>handlers</a:t>
            </a:r>
            <a:r>
              <a:rPr b="0" i="0" lang="fr-FR" sz="1579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b="0" i="0" sz="1579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241163" lvl="0" marL="474528" marR="3029297" rtl="0" algn="l">
              <a:lnSpc>
                <a:spcPct val="1006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rPr b="0" i="0" lang="fr-FR" sz="1579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-	</a:t>
            </a:r>
            <a:r>
              <a:rPr b="1" i="0" lang="fr-FR" sz="1579" u="none" cap="none" strike="noStrike">
                <a:solidFill>
                  <a:srgbClr val="007AB0"/>
                </a:solidFill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b="0" i="0" lang="fr-FR" sz="1579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:	</a:t>
            </a:r>
            <a:r>
              <a:rPr b="1" i="0" lang="fr-FR" sz="1579" u="none" cap="none" strike="noStrike">
                <a:solidFill>
                  <a:srgbClr val="820000"/>
                </a:solidFill>
                <a:latin typeface="Courier New"/>
                <a:ea typeface="Courier New"/>
                <a:cs typeface="Courier New"/>
                <a:sym typeface="Courier New"/>
              </a:rPr>
              <a:t>restart_httpd  </a:t>
            </a:r>
            <a:r>
              <a:rPr b="1" i="0" lang="fr-FR" sz="1579" u="none" cap="none" strike="noStrike">
                <a:solidFill>
                  <a:srgbClr val="007AB0"/>
                </a:solidFill>
                <a:latin typeface="Courier New"/>
                <a:ea typeface="Courier New"/>
                <a:cs typeface="Courier New"/>
                <a:sym typeface="Courier New"/>
              </a:rPr>
              <a:t>service</a:t>
            </a:r>
            <a:r>
              <a:rPr b="0" i="0" lang="fr-FR" sz="1579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b="0" i="0" sz="1579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715135" marR="0" rtl="0" algn="l">
              <a:lnSpc>
                <a:spcPct val="100000"/>
              </a:lnSpc>
              <a:spcBef>
                <a:spcPts val="13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rPr b="1" i="0" lang="fr-FR" sz="1579" u="none" cap="none" strike="noStrike">
                <a:solidFill>
                  <a:srgbClr val="007AB0"/>
                </a:solidFill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b="0" i="0" lang="fr-FR" sz="1579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: httpd</a:t>
            </a:r>
            <a:endParaRPr b="0" i="0" sz="1579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715135" marR="0" rtl="0" algn="l">
              <a:lnSpc>
                <a:spcPct val="100000"/>
              </a:lnSpc>
              <a:spcBef>
                <a:spcPts val="13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rPr b="1" i="0" lang="fr-FR" sz="1579" u="none" cap="none" strike="noStrike">
                <a:solidFill>
                  <a:srgbClr val="007AB0"/>
                </a:solidFill>
                <a:latin typeface="Courier New"/>
                <a:ea typeface="Courier New"/>
                <a:cs typeface="Courier New"/>
                <a:sym typeface="Courier New"/>
              </a:rPr>
              <a:t>state</a:t>
            </a:r>
            <a:r>
              <a:rPr b="0" i="0" lang="fr-FR" sz="1579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: restarted</a:t>
            </a:r>
            <a:endParaRPr b="0" i="0" sz="1579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515" name="Google Shape;1515;p115"/>
          <p:cNvSpPr txBox="1"/>
          <p:nvPr>
            <p:ph type="title"/>
          </p:nvPr>
        </p:nvSpPr>
        <p:spPr>
          <a:xfrm>
            <a:off x="794661" y="927439"/>
            <a:ext cx="5706000" cy="12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156500">
            <a:spAutoFit/>
          </a:bodyPr>
          <a:lstStyle/>
          <a:p>
            <a:pPr indent="0" lvl="0" marL="11139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/>
              <a:t>Management of handlers</a:t>
            </a:r>
            <a:endParaRPr/>
          </a:p>
          <a:p>
            <a:pPr indent="0" lvl="0" marL="11139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16" name="Google Shape;1516;p115"/>
          <p:cNvSpPr/>
          <p:nvPr/>
        </p:nvSpPr>
        <p:spPr>
          <a:xfrm>
            <a:off x="794661" y="2129220"/>
            <a:ext cx="9774407" cy="4770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handler is executed when a task notifies it of a change.</a:t>
            </a:r>
            <a:endParaRPr sz="2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sz="2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7" name="Google Shape;1517;p115"/>
          <p:cNvSpPr txBox="1"/>
          <p:nvPr>
            <p:ph idx="12" type="sldNum"/>
          </p:nvPr>
        </p:nvSpPr>
        <p:spPr>
          <a:xfrm>
            <a:off x="9553650" y="7096124"/>
            <a:ext cx="898449" cy="3092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2" name="Shape 1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3" name="Google Shape;1523;p116"/>
          <p:cNvSpPr/>
          <p:nvPr/>
        </p:nvSpPr>
        <p:spPr>
          <a:xfrm>
            <a:off x="565674" y="1857438"/>
            <a:ext cx="6015038" cy="2202729"/>
          </a:xfrm>
          <a:custGeom>
            <a:rect b="b" l="l" r="r" t="t"/>
            <a:pathLst>
              <a:path extrusionOk="0" h="2511425" w="6858000">
                <a:moveTo>
                  <a:pt x="0" y="0"/>
                </a:moveTo>
                <a:lnTo>
                  <a:pt x="6857699" y="0"/>
                </a:lnTo>
                <a:lnTo>
                  <a:pt x="6857699" y="2510999"/>
                </a:lnTo>
                <a:lnTo>
                  <a:pt x="0" y="25109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4" name="Google Shape;1524;p116"/>
          <p:cNvSpPr/>
          <p:nvPr/>
        </p:nvSpPr>
        <p:spPr>
          <a:xfrm>
            <a:off x="799595" y="2809818"/>
            <a:ext cx="1845168" cy="160401"/>
          </a:xfrm>
          <a:custGeom>
            <a:rect b="b" l="l" r="r" t="t"/>
            <a:pathLst>
              <a:path extrusionOk="0" h="182880" w="2103755">
                <a:moveTo>
                  <a:pt x="0" y="0"/>
                </a:moveTo>
                <a:lnTo>
                  <a:pt x="2103462" y="0"/>
                </a:lnTo>
                <a:lnTo>
                  <a:pt x="2103462" y="182880"/>
                </a:lnTo>
                <a:lnTo>
                  <a:pt x="0" y="182880"/>
                </a:lnTo>
                <a:lnTo>
                  <a:pt x="0" y="0"/>
                </a:lnTo>
                <a:close/>
              </a:path>
            </a:pathLst>
          </a:custGeom>
          <a:solidFill>
            <a:srgbClr val="FFFF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5" name="Google Shape;1525;p116"/>
          <p:cNvSpPr/>
          <p:nvPr/>
        </p:nvSpPr>
        <p:spPr>
          <a:xfrm>
            <a:off x="799595" y="3762198"/>
            <a:ext cx="1845168" cy="160401"/>
          </a:xfrm>
          <a:custGeom>
            <a:rect b="b" l="l" r="r" t="t"/>
            <a:pathLst>
              <a:path extrusionOk="0" h="182879" w="2103755">
                <a:moveTo>
                  <a:pt x="0" y="0"/>
                </a:moveTo>
                <a:lnTo>
                  <a:pt x="2103462" y="0"/>
                </a:lnTo>
                <a:lnTo>
                  <a:pt x="2103462" y="182880"/>
                </a:lnTo>
                <a:lnTo>
                  <a:pt x="0" y="182880"/>
                </a:lnTo>
                <a:lnTo>
                  <a:pt x="0" y="0"/>
                </a:lnTo>
                <a:close/>
              </a:path>
            </a:pathLst>
          </a:custGeom>
          <a:solidFill>
            <a:srgbClr val="FFFF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6" name="Google Shape;1526;p116"/>
          <p:cNvSpPr txBox="1"/>
          <p:nvPr/>
        </p:nvSpPr>
        <p:spPr>
          <a:xfrm>
            <a:off x="565674" y="1999683"/>
            <a:ext cx="6015038" cy="1988071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t" bIns="0" lIns="0" spcFirstLastPara="1" rIns="0" wrap="square" tIns="11125">
            <a:spAutoFit/>
          </a:bodyPr>
          <a:lstStyle/>
          <a:p>
            <a:pPr indent="0" lvl="0" marL="233923" marR="0" rtl="0" algn="l">
              <a:lnSpc>
                <a:spcPct val="11908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3"/>
              <a:buFont typeface="Arial"/>
              <a:buNone/>
            </a:pPr>
            <a:r>
              <a:rPr b="1" i="0" lang="fr-FR" sz="1053" u="none" cap="none" strike="noStrike">
                <a:solidFill>
                  <a:srgbClr val="007AB0"/>
                </a:solidFill>
                <a:latin typeface="Courier New"/>
                <a:ea typeface="Courier New"/>
                <a:cs typeface="Courier New"/>
                <a:sym typeface="Courier New"/>
              </a:rPr>
              <a:t>tasks</a:t>
            </a:r>
            <a:r>
              <a:rPr b="0" i="0" lang="fr-FR" sz="1053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b="0" i="0" sz="1053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160961" lvl="0" marL="394327" marR="2646110" rtl="0" algn="l">
              <a:lnSpc>
                <a:spcPct val="119088"/>
              </a:lnSpc>
              <a:spcBef>
                <a:spcPts val="39"/>
              </a:spcBef>
              <a:spcAft>
                <a:spcPts val="0"/>
              </a:spcAft>
              <a:buClr>
                <a:srgbClr val="000000"/>
              </a:buClr>
              <a:buSzPts val="1053"/>
              <a:buFont typeface="Arial"/>
              <a:buNone/>
            </a:pPr>
            <a:r>
              <a:rPr b="0" i="0" lang="fr-FR" sz="1053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- </a:t>
            </a:r>
            <a:r>
              <a:rPr b="1" i="0" lang="fr-FR" sz="1053" u="none" cap="none" strike="noStrike">
                <a:solidFill>
                  <a:srgbClr val="007AB0"/>
                </a:solidFill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b="0" i="0" lang="fr-FR" sz="1053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b="1" i="0" lang="fr-FR" sz="1053" u="none" cap="none" strike="noStrike">
                <a:solidFill>
                  <a:srgbClr val="820000"/>
                </a:solidFill>
                <a:latin typeface="Courier New"/>
                <a:ea typeface="Courier New"/>
                <a:cs typeface="Courier New"/>
                <a:sym typeface="Courier New"/>
              </a:rPr>
              <a:t>Ensure httpd package is present </a:t>
            </a:r>
            <a:r>
              <a:rPr b="1" i="0" lang="fr-FR" sz="1053" u="none" cap="none" strike="noStrike">
                <a:solidFill>
                  <a:srgbClr val="007AB0"/>
                </a:solidFill>
                <a:latin typeface="Courier New"/>
                <a:ea typeface="Courier New"/>
                <a:cs typeface="Courier New"/>
                <a:sym typeface="Courier New"/>
              </a:rPr>
              <a:t> yum</a:t>
            </a:r>
            <a:r>
              <a:rPr b="0" i="0" lang="fr-FR" sz="1053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b="0" i="0" sz="1053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554731" marR="0" rtl="0" algn="l">
              <a:lnSpc>
                <a:spcPct val="11367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3"/>
              <a:buFont typeface="Arial"/>
              <a:buNone/>
            </a:pPr>
            <a:r>
              <a:rPr b="1" i="0" lang="fr-FR" sz="1053" u="none" cap="none" strike="noStrike">
                <a:solidFill>
                  <a:srgbClr val="007AB0"/>
                </a:solidFill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b="0" i="0" lang="fr-FR" sz="1053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: httpd</a:t>
            </a:r>
            <a:endParaRPr b="0" i="0" sz="1053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554731" marR="0" rtl="0" algn="l">
              <a:lnSpc>
                <a:spcPct val="11870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3"/>
              <a:buFont typeface="Arial"/>
              <a:buNone/>
            </a:pPr>
            <a:r>
              <a:rPr b="1" i="0" lang="fr-FR" sz="1053" u="none" cap="none" strike="noStrike">
                <a:solidFill>
                  <a:srgbClr val="007AB0"/>
                </a:solidFill>
                <a:latin typeface="Courier New"/>
                <a:ea typeface="Courier New"/>
                <a:cs typeface="Courier New"/>
                <a:sym typeface="Courier New"/>
              </a:rPr>
              <a:t>state</a:t>
            </a:r>
            <a:r>
              <a:rPr b="0" i="0" lang="fr-FR" sz="1053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: latest</a:t>
            </a:r>
            <a:endParaRPr b="0" i="0" sz="1053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394327" marR="0" rtl="0" algn="l">
              <a:lnSpc>
                <a:spcPct val="11908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3"/>
              <a:buFont typeface="Arial"/>
              <a:buNone/>
            </a:pPr>
            <a:r>
              <a:rPr b="1" i="0" lang="fr-FR" sz="1053" u="none" cap="none" strike="noStrike">
                <a:solidFill>
                  <a:srgbClr val="007AB0"/>
                </a:solidFill>
                <a:latin typeface="Courier New"/>
                <a:ea typeface="Courier New"/>
                <a:cs typeface="Courier New"/>
                <a:sym typeface="Courier New"/>
              </a:rPr>
              <a:t>notify</a:t>
            </a:r>
            <a:r>
              <a:rPr b="0" i="0" lang="fr-FR" sz="1053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: restart_httpd</a:t>
            </a:r>
            <a:endParaRPr b="0" i="0" sz="1053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4"/>
              </a:spcBef>
              <a:spcAft>
                <a:spcPts val="0"/>
              </a:spcAft>
              <a:buClr>
                <a:srgbClr val="000000"/>
              </a:buClr>
              <a:buSzPts val="1096"/>
              <a:buFont typeface="Arial"/>
              <a:buNone/>
            </a:pPr>
            <a:r>
              <a:t/>
            </a:r>
            <a:endParaRPr b="0" i="0" sz="1096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160404" lvl="0" marL="394327" marR="2886715" rtl="0" algn="l">
              <a:lnSpc>
                <a:spcPct val="11908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3"/>
              <a:buFont typeface="Arial"/>
              <a:buNone/>
            </a:pPr>
            <a:r>
              <a:rPr b="1" i="0" lang="fr-FR" sz="1053" u="none" cap="none" strike="noStrike">
                <a:solidFill>
                  <a:srgbClr val="007AB0"/>
                </a:solidFill>
                <a:latin typeface="Courier New"/>
                <a:ea typeface="Courier New"/>
                <a:cs typeface="Courier New"/>
                <a:sym typeface="Courier New"/>
              </a:rPr>
              <a:t>- name: </a:t>
            </a:r>
            <a:r>
              <a:rPr b="1" i="0" lang="fr-FR" sz="1053" u="none" cap="none" strike="noStrike">
                <a:solidFill>
                  <a:srgbClr val="820000"/>
                </a:solidFill>
                <a:latin typeface="Courier New"/>
                <a:ea typeface="Courier New"/>
                <a:cs typeface="Courier New"/>
                <a:sym typeface="Courier New"/>
              </a:rPr>
              <a:t>Standardized index.html file </a:t>
            </a:r>
            <a:r>
              <a:rPr b="1" i="0" lang="fr-FR" sz="1053" u="none" cap="none" strike="noStrike">
                <a:solidFill>
                  <a:srgbClr val="007AB0"/>
                </a:solidFill>
                <a:latin typeface="Courier New"/>
                <a:ea typeface="Courier New"/>
                <a:cs typeface="Courier New"/>
                <a:sym typeface="Courier New"/>
              </a:rPr>
              <a:t> copy:</a:t>
            </a:r>
            <a:endParaRPr b="0" i="0" sz="1053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554731" marR="0" rtl="0" algn="l">
              <a:lnSpc>
                <a:spcPct val="11367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3"/>
              <a:buFont typeface="Arial"/>
              <a:buNone/>
            </a:pPr>
            <a:r>
              <a:rPr b="1" i="0" lang="fr-FR" sz="1053" u="none" cap="none" strike="noStrike">
                <a:solidFill>
                  <a:srgbClr val="007AB0"/>
                </a:solidFill>
                <a:latin typeface="Courier New"/>
                <a:ea typeface="Courier New"/>
                <a:cs typeface="Courier New"/>
                <a:sym typeface="Courier New"/>
              </a:rPr>
              <a:t>content: </a:t>
            </a:r>
            <a:r>
              <a:rPr b="1" i="0" lang="fr-FR" sz="1053" u="none" cap="none" strike="noStrike">
                <a:solidFill>
                  <a:srgbClr val="9960B5"/>
                </a:solidFill>
                <a:latin typeface="Courier New"/>
                <a:ea typeface="Courier New"/>
                <a:cs typeface="Courier New"/>
                <a:sym typeface="Courier New"/>
              </a:rPr>
              <a:t>"This is my index.html file for {{ ansible_host }}"</a:t>
            </a:r>
            <a:endParaRPr b="0" i="0" sz="1053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554731" marR="0" rtl="0" algn="l">
              <a:lnSpc>
                <a:spcPct val="11870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3"/>
              <a:buFont typeface="Arial"/>
              <a:buNone/>
            </a:pPr>
            <a:r>
              <a:rPr b="1" i="0" lang="fr-FR" sz="1053" u="none" cap="none" strike="noStrike">
                <a:solidFill>
                  <a:srgbClr val="007AB0"/>
                </a:solidFill>
                <a:latin typeface="Courier New"/>
                <a:ea typeface="Courier New"/>
                <a:cs typeface="Courier New"/>
                <a:sym typeface="Courier New"/>
              </a:rPr>
              <a:t>dest: </a:t>
            </a:r>
            <a:r>
              <a:rPr b="0" i="0" lang="fr-FR" sz="1053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/var/www/html/index.html</a:t>
            </a:r>
            <a:endParaRPr b="0" i="0" sz="1053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394327" marR="0" rtl="0" algn="l">
              <a:lnSpc>
                <a:spcPct val="11908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3"/>
              <a:buFont typeface="Arial"/>
              <a:buNone/>
            </a:pPr>
            <a:r>
              <a:rPr b="1" i="0" lang="fr-FR" sz="1053" u="none" cap="none" strike="noStrike">
                <a:solidFill>
                  <a:srgbClr val="007AB0"/>
                </a:solidFill>
                <a:latin typeface="Courier New"/>
                <a:ea typeface="Courier New"/>
                <a:cs typeface="Courier New"/>
                <a:sym typeface="Courier New"/>
              </a:rPr>
              <a:t>notify</a:t>
            </a:r>
            <a:r>
              <a:rPr b="0" i="0" lang="fr-FR" sz="1053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: restart_httpd</a:t>
            </a:r>
            <a:endParaRPr b="0" i="0" sz="1053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527" name="Google Shape;1527;p116"/>
          <p:cNvSpPr txBox="1"/>
          <p:nvPr>
            <p:ph type="title"/>
          </p:nvPr>
        </p:nvSpPr>
        <p:spPr>
          <a:xfrm>
            <a:off x="1057351" y="1076550"/>
            <a:ext cx="5418300" cy="105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11125">
            <a:spAutoFit/>
          </a:bodyPr>
          <a:lstStyle/>
          <a:p>
            <a:pPr indent="0" lvl="0" marL="11139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/>
              <a:t>Management of handlers</a:t>
            </a:r>
            <a:endParaRPr/>
          </a:p>
          <a:p>
            <a:pPr indent="0" lvl="0" marL="11139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28" name="Google Shape;1528;p116"/>
          <p:cNvSpPr/>
          <p:nvPr/>
        </p:nvSpPr>
        <p:spPr>
          <a:xfrm>
            <a:off x="1173625" y="4166599"/>
            <a:ext cx="7952102" cy="2089669"/>
          </a:xfrm>
          <a:custGeom>
            <a:rect b="b" l="l" r="r" t="t"/>
            <a:pathLst>
              <a:path extrusionOk="0" h="2382520" w="9066530">
                <a:moveTo>
                  <a:pt x="0" y="0"/>
                </a:moveTo>
                <a:lnTo>
                  <a:pt x="9065999" y="0"/>
                </a:lnTo>
                <a:lnTo>
                  <a:pt x="9065999" y="2381999"/>
                </a:lnTo>
                <a:lnTo>
                  <a:pt x="0" y="238199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9" name="Google Shape;1529;p116"/>
          <p:cNvSpPr/>
          <p:nvPr/>
        </p:nvSpPr>
        <p:spPr>
          <a:xfrm>
            <a:off x="1888826" y="4325331"/>
            <a:ext cx="2486772" cy="160401"/>
          </a:xfrm>
          <a:custGeom>
            <a:rect b="b" l="l" r="r" t="t"/>
            <a:pathLst>
              <a:path extrusionOk="0" h="182879" w="2835275">
                <a:moveTo>
                  <a:pt x="0" y="0"/>
                </a:moveTo>
                <a:lnTo>
                  <a:pt x="2835101" y="0"/>
                </a:lnTo>
                <a:lnTo>
                  <a:pt x="2835101" y="182880"/>
                </a:lnTo>
                <a:lnTo>
                  <a:pt x="0" y="18288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0" name="Google Shape;1530;p116"/>
          <p:cNvSpPr txBox="1"/>
          <p:nvPr/>
        </p:nvSpPr>
        <p:spPr>
          <a:xfrm>
            <a:off x="1407545" y="4308845"/>
            <a:ext cx="7470342" cy="3353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1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3"/>
              <a:buFont typeface="Arial"/>
              <a:buNone/>
            </a:pPr>
            <a:r>
              <a:rPr b="0" i="0" lang="fr-FR" sz="1053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TASK [Ensure httpd package is present] ******************************************************</a:t>
            </a:r>
            <a:endParaRPr b="0" i="0" sz="1053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531" name="Google Shape;1531;p116"/>
          <p:cNvSpPr txBox="1"/>
          <p:nvPr/>
        </p:nvSpPr>
        <p:spPr>
          <a:xfrm>
            <a:off x="1407543" y="4467577"/>
            <a:ext cx="813144" cy="3446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125">
            <a:spAutoFit/>
          </a:bodyPr>
          <a:lstStyle/>
          <a:p>
            <a:pPr indent="0" lvl="0" marL="0" marR="0" rtl="0" algn="l">
              <a:lnSpc>
                <a:spcPct val="11908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3"/>
              <a:buFont typeface="Arial"/>
              <a:buNone/>
            </a:pPr>
            <a:r>
              <a:rPr b="0" i="0" lang="fr-FR" sz="1053" u="none" cap="none" strike="noStrike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ok: [web2]</a:t>
            </a:r>
            <a:endParaRPr b="0" i="0" sz="1053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956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3"/>
              <a:buFont typeface="Arial"/>
              <a:buNone/>
            </a:pPr>
            <a:r>
              <a:rPr b="0" i="0" lang="fr-FR" sz="1053" u="none" cap="none" strike="noStrike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ok: [web1]</a:t>
            </a:r>
            <a:endParaRPr b="0" i="0" sz="1053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532" name="Google Shape;1532;p116"/>
          <p:cNvSpPr txBox="1"/>
          <p:nvPr/>
        </p:nvSpPr>
        <p:spPr>
          <a:xfrm>
            <a:off x="1407544" y="4943766"/>
            <a:ext cx="7469785" cy="3353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1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3"/>
              <a:buFont typeface="Arial"/>
              <a:buNone/>
            </a:pPr>
            <a:r>
              <a:rPr b="0" i="0" lang="fr-FR" sz="1053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TASK [Standardized index.html file] *********************************************************</a:t>
            </a:r>
            <a:endParaRPr b="0" i="0" sz="1053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533" name="Google Shape;1533;p116"/>
          <p:cNvSpPr txBox="1"/>
          <p:nvPr/>
        </p:nvSpPr>
        <p:spPr>
          <a:xfrm>
            <a:off x="1407544" y="5102497"/>
            <a:ext cx="1214146" cy="3508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7250">
            <a:spAutoFit/>
          </a:bodyPr>
          <a:lstStyle/>
          <a:p>
            <a:pPr indent="0" lvl="0" marL="0" marR="4456" rtl="0" algn="l">
              <a:lnSpc>
                <a:spcPct val="11908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3"/>
              <a:buFont typeface="Arial"/>
              <a:buNone/>
            </a:pPr>
            <a:r>
              <a:rPr b="0" i="0" lang="fr-FR" sz="1053" u="none" cap="none" strike="noStrike">
                <a:solidFill>
                  <a:srgbClr val="FFD966"/>
                </a:solidFill>
                <a:latin typeface="Courier New"/>
                <a:ea typeface="Courier New"/>
                <a:cs typeface="Courier New"/>
                <a:sym typeface="Courier New"/>
              </a:rPr>
              <a:t>changed: [web2]  changed: [web1]</a:t>
            </a:r>
            <a:endParaRPr b="0" i="0" sz="1053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534" name="Google Shape;1534;p116"/>
          <p:cNvSpPr txBox="1"/>
          <p:nvPr/>
        </p:nvSpPr>
        <p:spPr>
          <a:xfrm>
            <a:off x="1407544" y="5578687"/>
            <a:ext cx="7469785" cy="3508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7250">
            <a:spAutoFit/>
          </a:bodyPr>
          <a:lstStyle/>
          <a:p>
            <a:pPr indent="0" lvl="0" marL="0" marR="4456" rtl="0" algn="l">
              <a:lnSpc>
                <a:spcPct val="11908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3"/>
              <a:buFont typeface="Arial"/>
              <a:buNone/>
            </a:pPr>
            <a:r>
              <a:rPr b="0" i="0" lang="fr-FR" sz="1053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NOTIFIED: [restart_httpd] *******************************************************************  </a:t>
            </a:r>
            <a:r>
              <a:rPr b="0" i="0" lang="fr-FR" sz="1053" u="none" cap="none" strike="noStrike">
                <a:solidFill>
                  <a:srgbClr val="FFD966"/>
                </a:solidFill>
                <a:latin typeface="Courier New"/>
                <a:ea typeface="Courier New"/>
                <a:cs typeface="Courier New"/>
                <a:sym typeface="Courier New"/>
              </a:rPr>
              <a:t>changed: [web2]</a:t>
            </a:r>
            <a:endParaRPr b="0" i="0" sz="1053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535" name="Google Shape;1535;p116"/>
          <p:cNvSpPr txBox="1"/>
          <p:nvPr/>
        </p:nvSpPr>
        <p:spPr>
          <a:xfrm>
            <a:off x="1407544" y="5896147"/>
            <a:ext cx="1214146" cy="173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1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3"/>
              <a:buFont typeface="Arial"/>
              <a:buNone/>
            </a:pPr>
            <a:r>
              <a:rPr b="0" i="0" lang="fr-FR" sz="1053" u="none" cap="none" strike="noStrike">
                <a:solidFill>
                  <a:srgbClr val="FFD966"/>
                </a:solidFill>
                <a:latin typeface="Courier New"/>
                <a:ea typeface="Courier New"/>
                <a:cs typeface="Courier New"/>
                <a:sym typeface="Courier New"/>
              </a:rPr>
              <a:t>changed: [web1]</a:t>
            </a:r>
            <a:endParaRPr b="0" i="0" sz="1053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536" name="Google Shape;1536;p116"/>
          <p:cNvSpPr txBox="1"/>
          <p:nvPr/>
        </p:nvSpPr>
        <p:spPr>
          <a:xfrm>
            <a:off x="7084479" y="2091125"/>
            <a:ext cx="2915100" cy="13317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t" bIns="0" lIns="0" spcFirstLastPara="1" rIns="0" wrap="square" tIns="62375">
            <a:spAutoFit/>
          </a:bodyPr>
          <a:lstStyle/>
          <a:p>
            <a:pPr indent="0" lvl="0" marL="75189" marR="78531" rtl="0" algn="l">
              <a:lnSpc>
                <a:spcPct val="1012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42"/>
              <a:buFont typeface="Arial"/>
              <a:buNone/>
            </a:pPr>
            <a:r>
              <a:rPr lang="fr-FR" sz="2042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If one of the tasks notifies a change, the handler will be notified only once.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7" name="Google Shape;1537;p116"/>
          <p:cNvSpPr txBox="1"/>
          <p:nvPr/>
        </p:nvSpPr>
        <p:spPr>
          <a:xfrm>
            <a:off x="2456884" y="4482489"/>
            <a:ext cx="1430798" cy="3351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1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5"/>
              <a:buFont typeface="Arial"/>
              <a:buNone/>
            </a:pPr>
            <a:r>
              <a:rPr b="1" i="0" lang="fr-FR" sz="2105" u="none" cap="none" strike="noStrike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unchanged</a:t>
            </a:r>
            <a:endParaRPr b="0" i="0" sz="2105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8" name="Google Shape;1538;p116"/>
          <p:cNvSpPr txBox="1"/>
          <p:nvPr/>
        </p:nvSpPr>
        <p:spPr>
          <a:xfrm>
            <a:off x="2791057" y="5116226"/>
            <a:ext cx="1113896" cy="3351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1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5"/>
              <a:buFont typeface="Arial"/>
              <a:buNone/>
            </a:pPr>
            <a:r>
              <a:rPr b="1" i="0" lang="fr-FR" sz="2105" u="none" cap="none" strike="noStrike">
                <a:solidFill>
                  <a:srgbClr val="F1C131"/>
                </a:solidFill>
                <a:latin typeface="Arial"/>
                <a:ea typeface="Arial"/>
                <a:cs typeface="Arial"/>
                <a:sym typeface="Arial"/>
              </a:rPr>
              <a:t>changed</a:t>
            </a:r>
            <a:endParaRPr b="0" i="0" sz="2105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9" name="Google Shape;1539;p116"/>
          <p:cNvSpPr txBox="1"/>
          <p:nvPr/>
        </p:nvSpPr>
        <p:spPr>
          <a:xfrm>
            <a:off x="3927224" y="5784575"/>
            <a:ext cx="3005700" cy="3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1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5"/>
              <a:buFont typeface="Arial"/>
              <a:buNone/>
            </a:pPr>
            <a:r>
              <a:rPr b="1" i="0" lang="fr-FR" sz="2105" u="none" cap="none" strike="noStrike">
                <a:solidFill>
                  <a:srgbClr val="F1C131"/>
                </a:solidFill>
                <a:latin typeface="Arial"/>
                <a:ea typeface="Arial"/>
                <a:cs typeface="Arial"/>
                <a:sym typeface="Arial"/>
              </a:rPr>
              <a:t>handler runs once</a:t>
            </a:r>
            <a:endParaRPr b="0" i="0" sz="2105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0" name="Google Shape;1540;p116"/>
          <p:cNvSpPr/>
          <p:nvPr/>
        </p:nvSpPr>
        <p:spPr>
          <a:xfrm>
            <a:off x="1247957" y="5519744"/>
            <a:ext cx="2502924" cy="706767"/>
          </a:xfrm>
          <a:custGeom>
            <a:rect b="b" l="l" r="r" t="t"/>
            <a:pathLst>
              <a:path extrusionOk="0" h="805814" w="2853690">
                <a:moveTo>
                  <a:pt x="0" y="0"/>
                </a:moveTo>
                <a:lnTo>
                  <a:pt x="2853299" y="0"/>
                </a:lnTo>
                <a:lnTo>
                  <a:pt x="2853299" y="805799"/>
                </a:lnTo>
                <a:lnTo>
                  <a:pt x="0" y="805799"/>
                </a:lnTo>
                <a:lnTo>
                  <a:pt x="0" y="0"/>
                </a:lnTo>
                <a:close/>
              </a:path>
            </a:pathLst>
          </a:custGeom>
          <a:noFill/>
          <a:ln cap="flat" cmpd="sng" w="761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1" name="Google Shape;1541;p116"/>
          <p:cNvSpPr txBox="1"/>
          <p:nvPr>
            <p:ph idx="12" type="sldNum"/>
          </p:nvPr>
        </p:nvSpPr>
        <p:spPr>
          <a:xfrm>
            <a:off x="9553650" y="7096124"/>
            <a:ext cx="898449" cy="3092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5" name="Shape 1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" name="Google Shape;1546;p117"/>
          <p:cNvSpPr/>
          <p:nvPr/>
        </p:nvSpPr>
        <p:spPr>
          <a:xfrm>
            <a:off x="565674" y="1857438"/>
            <a:ext cx="6015038" cy="2202729"/>
          </a:xfrm>
          <a:custGeom>
            <a:rect b="b" l="l" r="r" t="t"/>
            <a:pathLst>
              <a:path extrusionOk="0" h="2511425" w="6858000">
                <a:moveTo>
                  <a:pt x="0" y="0"/>
                </a:moveTo>
                <a:lnTo>
                  <a:pt x="6857699" y="0"/>
                </a:lnTo>
                <a:lnTo>
                  <a:pt x="6857699" y="2510999"/>
                </a:lnTo>
                <a:lnTo>
                  <a:pt x="0" y="25109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7" name="Google Shape;1547;p117"/>
          <p:cNvSpPr/>
          <p:nvPr/>
        </p:nvSpPr>
        <p:spPr>
          <a:xfrm>
            <a:off x="799595" y="2809818"/>
            <a:ext cx="1845168" cy="160401"/>
          </a:xfrm>
          <a:custGeom>
            <a:rect b="b" l="l" r="r" t="t"/>
            <a:pathLst>
              <a:path extrusionOk="0" h="182880" w="2103755">
                <a:moveTo>
                  <a:pt x="0" y="0"/>
                </a:moveTo>
                <a:lnTo>
                  <a:pt x="2103462" y="0"/>
                </a:lnTo>
                <a:lnTo>
                  <a:pt x="2103462" y="182880"/>
                </a:lnTo>
                <a:lnTo>
                  <a:pt x="0" y="182880"/>
                </a:lnTo>
                <a:lnTo>
                  <a:pt x="0" y="0"/>
                </a:lnTo>
                <a:close/>
              </a:path>
            </a:pathLst>
          </a:custGeom>
          <a:solidFill>
            <a:srgbClr val="FFFF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8" name="Google Shape;1548;p117"/>
          <p:cNvSpPr/>
          <p:nvPr/>
        </p:nvSpPr>
        <p:spPr>
          <a:xfrm>
            <a:off x="799595" y="3762198"/>
            <a:ext cx="1845168" cy="160401"/>
          </a:xfrm>
          <a:custGeom>
            <a:rect b="b" l="l" r="r" t="t"/>
            <a:pathLst>
              <a:path extrusionOk="0" h="182879" w="2103755">
                <a:moveTo>
                  <a:pt x="0" y="0"/>
                </a:moveTo>
                <a:lnTo>
                  <a:pt x="2103462" y="0"/>
                </a:lnTo>
                <a:lnTo>
                  <a:pt x="2103462" y="182880"/>
                </a:lnTo>
                <a:lnTo>
                  <a:pt x="0" y="182880"/>
                </a:lnTo>
                <a:lnTo>
                  <a:pt x="0" y="0"/>
                </a:lnTo>
                <a:close/>
              </a:path>
            </a:pathLst>
          </a:custGeom>
          <a:solidFill>
            <a:srgbClr val="FFFF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9" name="Google Shape;1549;p117"/>
          <p:cNvSpPr txBox="1"/>
          <p:nvPr/>
        </p:nvSpPr>
        <p:spPr>
          <a:xfrm>
            <a:off x="565674" y="1999683"/>
            <a:ext cx="6015038" cy="1988071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t" bIns="0" lIns="0" spcFirstLastPara="1" rIns="0" wrap="square" tIns="11125">
            <a:spAutoFit/>
          </a:bodyPr>
          <a:lstStyle/>
          <a:p>
            <a:pPr indent="0" lvl="0" marL="233923" marR="0" rtl="0" algn="l">
              <a:lnSpc>
                <a:spcPct val="11908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3"/>
              <a:buFont typeface="Arial"/>
              <a:buNone/>
            </a:pPr>
            <a:r>
              <a:rPr b="1" i="0" lang="fr-FR" sz="1053" u="none" cap="none" strike="noStrike">
                <a:solidFill>
                  <a:srgbClr val="007AB0"/>
                </a:solidFill>
                <a:latin typeface="Courier New"/>
                <a:ea typeface="Courier New"/>
                <a:cs typeface="Courier New"/>
                <a:sym typeface="Courier New"/>
              </a:rPr>
              <a:t>tasks</a:t>
            </a:r>
            <a:r>
              <a:rPr b="0" i="0" lang="fr-FR" sz="1053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b="0" i="0" sz="1053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160961" lvl="0" marL="394327" marR="2646110" rtl="0" algn="l">
              <a:lnSpc>
                <a:spcPct val="119088"/>
              </a:lnSpc>
              <a:spcBef>
                <a:spcPts val="39"/>
              </a:spcBef>
              <a:spcAft>
                <a:spcPts val="0"/>
              </a:spcAft>
              <a:buClr>
                <a:srgbClr val="000000"/>
              </a:buClr>
              <a:buSzPts val="1053"/>
              <a:buFont typeface="Arial"/>
              <a:buNone/>
            </a:pPr>
            <a:r>
              <a:rPr b="0" i="0" lang="fr-FR" sz="1053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- </a:t>
            </a:r>
            <a:r>
              <a:rPr b="1" i="0" lang="fr-FR" sz="1053" u="none" cap="none" strike="noStrike">
                <a:solidFill>
                  <a:srgbClr val="007AB0"/>
                </a:solidFill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b="0" i="0" lang="fr-FR" sz="1053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b="1" i="0" lang="fr-FR" sz="1053" u="none" cap="none" strike="noStrike">
                <a:solidFill>
                  <a:srgbClr val="820000"/>
                </a:solidFill>
                <a:latin typeface="Courier New"/>
                <a:ea typeface="Courier New"/>
                <a:cs typeface="Courier New"/>
                <a:sym typeface="Courier New"/>
              </a:rPr>
              <a:t>Ensure httpd package is present </a:t>
            </a:r>
            <a:r>
              <a:rPr b="1" i="0" lang="fr-FR" sz="1053" u="none" cap="none" strike="noStrike">
                <a:solidFill>
                  <a:srgbClr val="007AB0"/>
                </a:solidFill>
                <a:latin typeface="Courier New"/>
                <a:ea typeface="Courier New"/>
                <a:cs typeface="Courier New"/>
                <a:sym typeface="Courier New"/>
              </a:rPr>
              <a:t> yum</a:t>
            </a:r>
            <a:r>
              <a:rPr b="0" i="0" lang="fr-FR" sz="1053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b="0" i="0" sz="1053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554731" marR="0" rtl="0" algn="l">
              <a:lnSpc>
                <a:spcPct val="11367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3"/>
              <a:buFont typeface="Arial"/>
              <a:buNone/>
            </a:pPr>
            <a:r>
              <a:rPr b="1" i="0" lang="fr-FR" sz="1053" u="none" cap="none" strike="noStrike">
                <a:solidFill>
                  <a:srgbClr val="007AB0"/>
                </a:solidFill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b="0" i="0" lang="fr-FR" sz="1053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: httpd</a:t>
            </a:r>
            <a:endParaRPr b="0" i="0" sz="1053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554731" marR="0" rtl="0" algn="l">
              <a:lnSpc>
                <a:spcPct val="11870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3"/>
              <a:buFont typeface="Arial"/>
              <a:buNone/>
            </a:pPr>
            <a:r>
              <a:rPr b="1" i="0" lang="fr-FR" sz="1053" u="none" cap="none" strike="noStrike">
                <a:solidFill>
                  <a:srgbClr val="007AB0"/>
                </a:solidFill>
                <a:latin typeface="Courier New"/>
                <a:ea typeface="Courier New"/>
                <a:cs typeface="Courier New"/>
                <a:sym typeface="Courier New"/>
              </a:rPr>
              <a:t>state</a:t>
            </a:r>
            <a:r>
              <a:rPr b="0" i="0" lang="fr-FR" sz="1053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: latest</a:t>
            </a:r>
            <a:endParaRPr b="0" i="0" sz="1053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394327" marR="0" rtl="0" algn="l">
              <a:lnSpc>
                <a:spcPct val="11908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3"/>
              <a:buFont typeface="Arial"/>
              <a:buNone/>
            </a:pPr>
            <a:r>
              <a:rPr b="1" i="0" lang="fr-FR" sz="1053" u="none" cap="none" strike="noStrike">
                <a:solidFill>
                  <a:srgbClr val="007AB0"/>
                </a:solidFill>
                <a:latin typeface="Courier New"/>
                <a:ea typeface="Courier New"/>
                <a:cs typeface="Courier New"/>
                <a:sym typeface="Courier New"/>
              </a:rPr>
              <a:t>notify</a:t>
            </a:r>
            <a:r>
              <a:rPr b="0" i="0" lang="fr-FR" sz="1053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: restart_httpd</a:t>
            </a:r>
            <a:endParaRPr b="0" i="0" sz="1053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4"/>
              </a:spcBef>
              <a:spcAft>
                <a:spcPts val="0"/>
              </a:spcAft>
              <a:buClr>
                <a:srgbClr val="000000"/>
              </a:buClr>
              <a:buSzPts val="1096"/>
              <a:buFont typeface="Arial"/>
              <a:buNone/>
            </a:pPr>
            <a:r>
              <a:t/>
            </a:r>
            <a:endParaRPr b="0" i="0" sz="1096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160404" lvl="0" marL="394327" marR="2886715" rtl="0" algn="l">
              <a:lnSpc>
                <a:spcPct val="11908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3"/>
              <a:buFont typeface="Arial"/>
              <a:buNone/>
            </a:pPr>
            <a:r>
              <a:rPr b="1" i="0" lang="fr-FR" sz="1053" u="none" cap="none" strike="noStrike">
                <a:solidFill>
                  <a:srgbClr val="007AB0"/>
                </a:solidFill>
                <a:latin typeface="Courier New"/>
                <a:ea typeface="Courier New"/>
                <a:cs typeface="Courier New"/>
                <a:sym typeface="Courier New"/>
              </a:rPr>
              <a:t>- name: </a:t>
            </a:r>
            <a:r>
              <a:rPr b="1" i="0" lang="fr-FR" sz="1053" u="none" cap="none" strike="noStrike">
                <a:solidFill>
                  <a:srgbClr val="820000"/>
                </a:solidFill>
                <a:latin typeface="Courier New"/>
                <a:ea typeface="Courier New"/>
                <a:cs typeface="Courier New"/>
                <a:sym typeface="Courier New"/>
              </a:rPr>
              <a:t>Standardized index.html file </a:t>
            </a:r>
            <a:r>
              <a:rPr b="1" i="0" lang="fr-FR" sz="1053" u="none" cap="none" strike="noStrike">
                <a:solidFill>
                  <a:srgbClr val="007AB0"/>
                </a:solidFill>
                <a:latin typeface="Courier New"/>
                <a:ea typeface="Courier New"/>
                <a:cs typeface="Courier New"/>
                <a:sym typeface="Courier New"/>
              </a:rPr>
              <a:t> copy:</a:t>
            </a:r>
            <a:endParaRPr b="0" i="0" sz="1053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554731" marR="0" rtl="0" algn="l">
              <a:lnSpc>
                <a:spcPct val="11367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3"/>
              <a:buFont typeface="Arial"/>
              <a:buNone/>
            </a:pPr>
            <a:r>
              <a:rPr b="1" i="0" lang="fr-FR" sz="1053" u="none" cap="none" strike="noStrike">
                <a:solidFill>
                  <a:srgbClr val="007AB0"/>
                </a:solidFill>
                <a:latin typeface="Courier New"/>
                <a:ea typeface="Courier New"/>
                <a:cs typeface="Courier New"/>
                <a:sym typeface="Courier New"/>
              </a:rPr>
              <a:t>content: </a:t>
            </a:r>
            <a:r>
              <a:rPr b="1" i="0" lang="fr-FR" sz="1053" u="none" cap="none" strike="noStrike">
                <a:solidFill>
                  <a:srgbClr val="9960B5"/>
                </a:solidFill>
                <a:latin typeface="Courier New"/>
                <a:ea typeface="Courier New"/>
                <a:cs typeface="Courier New"/>
                <a:sym typeface="Courier New"/>
              </a:rPr>
              <a:t>"This is my index.html file for {{ ansible_host }}"</a:t>
            </a:r>
            <a:endParaRPr b="0" i="0" sz="1053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554731" marR="0" rtl="0" algn="l">
              <a:lnSpc>
                <a:spcPct val="11870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3"/>
              <a:buFont typeface="Arial"/>
              <a:buNone/>
            </a:pPr>
            <a:r>
              <a:rPr b="1" i="0" lang="fr-FR" sz="1053" u="none" cap="none" strike="noStrike">
                <a:solidFill>
                  <a:srgbClr val="007AB0"/>
                </a:solidFill>
                <a:latin typeface="Courier New"/>
                <a:ea typeface="Courier New"/>
                <a:cs typeface="Courier New"/>
                <a:sym typeface="Courier New"/>
              </a:rPr>
              <a:t>dest: </a:t>
            </a:r>
            <a:r>
              <a:rPr b="0" i="0" lang="fr-FR" sz="1053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/var/www/html/index.html</a:t>
            </a:r>
            <a:endParaRPr b="0" i="0" sz="1053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394327" marR="0" rtl="0" algn="l">
              <a:lnSpc>
                <a:spcPct val="11908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3"/>
              <a:buFont typeface="Arial"/>
              <a:buNone/>
            </a:pPr>
            <a:r>
              <a:rPr b="1" i="0" lang="fr-FR" sz="1053" u="none" cap="none" strike="noStrike">
                <a:solidFill>
                  <a:srgbClr val="007AB0"/>
                </a:solidFill>
                <a:latin typeface="Courier New"/>
                <a:ea typeface="Courier New"/>
                <a:cs typeface="Courier New"/>
                <a:sym typeface="Courier New"/>
              </a:rPr>
              <a:t>notify</a:t>
            </a:r>
            <a:r>
              <a:rPr b="0" i="0" lang="fr-FR" sz="1053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: restart_httpd</a:t>
            </a:r>
            <a:endParaRPr b="0" i="0" sz="1053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550" name="Google Shape;1550;p117"/>
          <p:cNvSpPr txBox="1"/>
          <p:nvPr>
            <p:ph type="title"/>
          </p:nvPr>
        </p:nvSpPr>
        <p:spPr>
          <a:xfrm>
            <a:off x="897281" y="1065459"/>
            <a:ext cx="4848600" cy="105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11125">
            <a:spAutoFit/>
          </a:bodyPr>
          <a:lstStyle/>
          <a:p>
            <a:pPr indent="0" lvl="0" marL="11139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/>
              <a:t>Management of handlers</a:t>
            </a:r>
            <a:endParaRPr/>
          </a:p>
          <a:p>
            <a:pPr indent="0" lvl="0" marL="11139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51" name="Google Shape;1551;p117"/>
          <p:cNvSpPr/>
          <p:nvPr/>
        </p:nvSpPr>
        <p:spPr>
          <a:xfrm>
            <a:off x="1173625" y="4166599"/>
            <a:ext cx="7952102" cy="2089669"/>
          </a:xfrm>
          <a:custGeom>
            <a:rect b="b" l="l" r="r" t="t"/>
            <a:pathLst>
              <a:path extrusionOk="0" h="2382520" w="9066530">
                <a:moveTo>
                  <a:pt x="0" y="0"/>
                </a:moveTo>
                <a:lnTo>
                  <a:pt x="9065999" y="0"/>
                </a:lnTo>
                <a:lnTo>
                  <a:pt x="9065999" y="2381999"/>
                </a:lnTo>
                <a:lnTo>
                  <a:pt x="0" y="238199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2" name="Google Shape;1552;p117"/>
          <p:cNvSpPr/>
          <p:nvPr/>
        </p:nvSpPr>
        <p:spPr>
          <a:xfrm>
            <a:off x="1888826" y="4325331"/>
            <a:ext cx="2486772" cy="160401"/>
          </a:xfrm>
          <a:custGeom>
            <a:rect b="b" l="l" r="r" t="t"/>
            <a:pathLst>
              <a:path extrusionOk="0" h="182879" w="2835275">
                <a:moveTo>
                  <a:pt x="0" y="0"/>
                </a:moveTo>
                <a:lnTo>
                  <a:pt x="2835101" y="0"/>
                </a:lnTo>
                <a:lnTo>
                  <a:pt x="2835101" y="182880"/>
                </a:lnTo>
                <a:lnTo>
                  <a:pt x="0" y="18288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3" name="Google Shape;1553;p117"/>
          <p:cNvSpPr txBox="1"/>
          <p:nvPr/>
        </p:nvSpPr>
        <p:spPr>
          <a:xfrm>
            <a:off x="1407545" y="4308846"/>
            <a:ext cx="7470342" cy="3508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7250">
            <a:spAutoFit/>
          </a:bodyPr>
          <a:lstStyle/>
          <a:p>
            <a:pPr indent="0" lvl="0" marL="0" marR="4456" rtl="0" algn="l">
              <a:lnSpc>
                <a:spcPct val="11908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3"/>
              <a:buFont typeface="Arial"/>
              <a:buNone/>
            </a:pPr>
            <a:r>
              <a:rPr b="0" i="0" lang="fr-FR" sz="1053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TASK [Ensure httpd package is present] ******************************************************  </a:t>
            </a:r>
            <a:r>
              <a:rPr b="0" i="0" lang="fr-FR" sz="1053" u="none" cap="none" strike="noStrike">
                <a:solidFill>
                  <a:srgbClr val="FFD966"/>
                </a:solidFill>
                <a:latin typeface="Courier New"/>
                <a:ea typeface="Courier New"/>
                <a:cs typeface="Courier New"/>
                <a:sym typeface="Courier New"/>
              </a:rPr>
              <a:t>changed: [web2]</a:t>
            </a:r>
            <a:endParaRPr b="0" i="0" sz="1053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554" name="Google Shape;1554;p117"/>
          <p:cNvSpPr txBox="1"/>
          <p:nvPr/>
        </p:nvSpPr>
        <p:spPr>
          <a:xfrm>
            <a:off x="1407544" y="4626306"/>
            <a:ext cx="1214146" cy="173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1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3"/>
              <a:buFont typeface="Arial"/>
              <a:buNone/>
            </a:pPr>
            <a:r>
              <a:rPr b="0" i="0" lang="fr-FR" sz="1053" u="none" cap="none" strike="noStrike">
                <a:solidFill>
                  <a:srgbClr val="FFD966"/>
                </a:solidFill>
                <a:latin typeface="Courier New"/>
                <a:ea typeface="Courier New"/>
                <a:cs typeface="Courier New"/>
                <a:sym typeface="Courier New"/>
              </a:rPr>
              <a:t>changed: [web1]</a:t>
            </a:r>
            <a:endParaRPr b="0" i="0" sz="1053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555" name="Google Shape;1555;p117"/>
          <p:cNvSpPr txBox="1"/>
          <p:nvPr/>
        </p:nvSpPr>
        <p:spPr>
          <a:xfrm>
            <a:off x="1407544" y="4943767"/>
            <a:ext cx="7469785" cy="3508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7250">
            <a:spAutoFit/>
          </a:bodyPr>
          <a:lstStyle/>
          <a:p>
            <a:pPr indent="0" lvl="0" marL="0" marR="4456" rtl="0" algn="l">
              <a:lnSpc>
                <a:spcPct val="11908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3"/>
              <a:buFont typeface="Arial"/>
              <a:buNone/>
            </a:pPr>
            <a:r>
              <a:rPr b="0" i="0" lang="fr-FR" sz="1053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TASK [Standardized index.html file] *********************************************************  </a:t>
            </a:r>
            <a:r>
              <a:rPr b="0" i="0" lang="fr-FR" sz="1053" u="none" cap="none" strike="noStrike">
                <a:solidFill>
                  <a:srgbClr val="FFD966"/>
                </a:solidFill>
                <a:latin typeface="Courier New"/>
                <a:ea typeface="Courier New"/>
                <a:cs typeface="Courier New"/>
                <a:sym typeface="Courier New"/>
              </a:rPr>
              <a:t>changed: [web2]</a:t>
            </a:r>
            <a:endParaRPr b="0" i="0" sz="1053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556" name="Google Shape;1556;p117"/>
          <p:cNvSpPr txBox="1"/>
          <p:nvPr/>
        </p:nvSpPr>
        <p:spPr>
          <a:xfrm>
            <a:off x="1407544" y="5261226"/>
            <a:ext cx="1214146" cy="173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1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3"/>
              <a:buFont typeface="Arial"/>
              <a:buNone/>
            </a:pPr>
            <a:r>
              <a:rPr b="0" i="0" lang="fr-FR" sz="1053" u="none" cap="none" strike="noStrike">
                <a:solidFill>
                  <a:srgbClr val="FFD966"/>
                </a:solidFill>
                <a:latin typeface="Courier New"/>
                <a:ea typeface="Courier New"/>
                <a:cs typeface="Courier New"/>
                <a:sym typeface="Courier New"/>
              </a:rPr>
              <a:t>changed: [web1]</a:t>
            </a:r>
            <a:endParaRPr b="0" i="0" sz="1053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557" name="Google Shape;1557;p117"/>
          <p:cNvSpPr txBox="1"/>
          <p:nvPr/>
        </p:nvSpPr>
        <p:spPr>
          <a:xfrm>
            <a:off x="1407544" y="5578687"/>
            <a:ext cx="7469785" cy="3508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7250">
            <a:spAutoFit/>
          </a:bodyPr>
          <a:lstStyle/>
          <a:p>
            <a:pPr indent="0" lvl="0" marL="0" marR="4456" rtl="0" algn="l">
              <a:lnSpc>
                <a:spcPct val="11908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3"/>
              <a:buFont typeface="Arial"/>
              <a:buNone/>
            </a:pPr>
            <a:r>
              <a:rPr b="0" i="0" lang="fr-FR" sz="1053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NOTIFIED: [restart_httpd] *******************************************************************  </a:t>
            </a:r>
            <a:r>
              <a:rPr b="0" i="0" lang="fr-FR" sz="1053" u="none" cap="none" strike="noStrike">
                <a:solidFill>
                  <a:srgbClr val="FFD966"/>
                </a:solidFill>
                <a:latin typeface="Courier New"/>
                <a:ea typeface="Courier New"/>
                <a:cs typeface="Courier New"/>
                <a:sym typeface="Courier New"/>
              </a:rPr>
              <a:t>changed: [web2]</a:t>
            </a:r>
            <a:endParaRPr b="0" i="0" sz="1053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558" name="Google Shape;1558;p117"/>
          <p:cNvSpPr txBox="1"/>
          <p:nvPr/>
        </p:nvSpPr>
        <p:spPr>
          <a:xfrm>
            <a:off x="1407544" y="5896147"/>
            <a:ext cx="1214146" cy="173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1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3"/>
              <a:buFont typeface="Arial"/>
              <a:buNone/>
            </a:pPr>
            <a:r>
              <a:rPr b="0" i="0" lang="fr-FR" sz="1053" u="none" cap="none" strike="noStrike">
                <a:solidFill>
                  <a:srgbClr val="FFD966"/>
                </a:solidFill>
                <a:latin typeface="Courier New"/>
                <a:ea typeface="Courier New"/>
                <a:cs typeface="Courier New"/>
                <a:sym typeface="Courier New"/>
              </a:rPr>
              <a:t>changed: [web1]</a:t>
            </a:r>
            <a:endParaRPr b="0" i="0" sz="1053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559" name="Google Shape;1559;p117"/>
          <p:cNvSpPr txBox="1"/>
          <p:nvPr/>
        </p:nvSpPr>
        <p:spPr>
          <a:xfrm>
            <a:off x="7084466" y="2091136"/>
            <a:ext cx="2041200" cy="16497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t" bIns="0" lIns="0" spcFirstLastPara="1" rIns="0" wrap="square" tIns="62375">
            <a:spAutoFit/>
          </a:bodyPr>
          <a:lstStyle/>
          <a:p>
            <a:pPr indent="0" lvl="0" marL="75189" marR="78531" rtl="0" algn="l">
              <a:lnSpc>
                <a:spcPct val="1012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42"/>
              <a:buFont typeface="Arial"/>
              <a:buNone/>
            </a:pPr>
            <a:r>
              <a:rPr lang="fr-FR" sz="2042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If both tasks notify a change, the handler will be notified only once.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0" name="Google Shape;1560;p117"/>
          <p:cNvSpPr txBox="1"/>
          <p:nvPr/>
        </p:nvSpPr>
        <p:spPr>
          <a:xfrm>
            <a:off x="2791049" y="5116225"/>
            <a:ext cx="1214100" cy="3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1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5"/>
              <a:buFont typeface="Arial"/>
              <a:buNone/>
            </a:pPr>
            <a:r>
              <a:rPr b="1" i="0" lang="fr-FR" sz="2105" u="none" cap="none" strike="noStrike">
                <a:solidFill>
                  <a:srgbClr val="F1C131"/>
                </a:solidFill>
                <a:latin typeface="Arial"/>
                <a:ea typeface="Arial"/>
                <a:cs typeface="Arial"/>
                <a:sym typeface="Arial"/>
              </a:rPr>
              <a:t>changed</a:t>
            </a:r>
            <a:endParaRPr b="0" i="0" sz="2105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1" name="Google Shape;1561;p117"/>
          <p:cNvSpPr txBox="1"/>
          <p:nvPr/>
        </p:nvSpPr>
        <p:spPr>
          <a:xfrm>
            <a:off x="3927224" y="5784575"/>
            <a:ext cx="2853300" cy="3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1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5"/>
              <a:buFont typeface="Arial"/>
              <a:buNone/>
            </a:pPr>
            <a:r>
              <a:rPr b="1" i="0" lang="fr-FR" sz="2105" u="none" cap="none" strike="noStrike">
                <a:solidFill>
                  <a:srgbClr val="F1C131"/>
                </a:solidFill>
                <a:latin typeface="Arial"/>
                <a:ea typeface="Arial"/>
                <a:cs typeface="Arial"/>
                <a:sym typeface="Arial"/>
              </a:rPr>
              <a:t>handler runs once</a:t>
            </a:r>
            <a:endParaRPr b="0" i="0" sz="2105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2" name="Google Shape;1562;p117"/>
          <p:cNvSpPr/>
          <p:nvPr/>
        </p:nvSpPr>
        <p:spPr>
          <a:xfrm>
            <a:off x="1247957" y="5519744"/>
            <a:ext cx="2502924" cy="706767"/>
          </a:xfrm>
          <a:custGeom>
            <a:rect b="b" l="l" r="r" t="t"/>
            <a:pathLst>
              <a:path extrusionOk="0" h="805814" w="2853690">
                <a:moveTo>
                  <a:pt x="0" y="0"/>
                </a:moveTo>
                <a:lnTo>
                  <a:pt x="2853299" y="0"/>
                </a:lnTo>
                <a:lnTo>
                  <a:pt x="2853299" y="805799"/>
                </a:lnTo>
                <a:lnTo>
                  <a:pt x="0" y="805799"/>
                </a:lnTo>
                <a:lnTo>
                  <a:pt x="0" y="0"/>
                </a:lnTo>
                <a:close/>
              </a:path>
            </a:pathLst>
          </a:custGeom>
          <a:noFill/>
          <a:ln cap="flat" cmpd="sng" w="761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3" name="Google Shape;1563;p117"/>
          <p:cNvSpPr txBox="1"/>
          <p:nvPr/>
        </p:nvSpPr>
        <p:spPr>
          <a:xfrm>
            <a:off x="2791049" y="4523075"/>
            <a:ext cx="1214100" cy="3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1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5"/>
              <a:buFont typeface="Arial"/>
              <a:buNone/>
            </a:pPr>
            <a:r>
              <a:rPr b="1" i="0" lang="fr-FR" sz="2105" u="none" cap="none" strike="noStrike">
                <a:solidFill>
                  <a:srgbClr val="F1C131"/>
                </a:solidFill>
                <a:latin typeface="Arial"/>
                <a:ea typeface="Arial"/>
                <a:cs typeface="Arial"/>
                <a:sym typeface="Arial"/>
              </a:rPr>
              <a:t>changed</a:t>
            </a:r>
            <a:endParaRPr b="0" i="0" sz="2105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4" name="Google Shape;1564;p117"/>
          <p:cNvSpPr txBox="1"/>
          <p:nvPr>
            <p:ph idx="12" type="sldNum"/>
          </p:nvPr>
        </p:nvSpPr>
        <p:spPr>
          <a:xfrm>
            <a:off x="9553650" y="7096124"/>
            <a:ext cx="898449" cy="3092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8" name="Shape 1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9" name="Google Shape;1569;p118"/>
          <p:cNvSpPr/>
          <p:nvPr/>
        </p:nvSpPr>
        <p:spPr>
          <a:xfrm>
            <a:off x="565674" y="1857438"/>
            <a:ext cx="6015038" cy="2202729"/>
          </a:xfrm>
          <a:custGeom>
            <a:rect b="b" l="l" r="r" t="t"/>
            <a:pathLst>
              <a:path extrusionOk="0" h="2511425" w="6858000">
                <a:moveTo>
                  <a:pt x="0" y="0"/>
                </a:moveTo>
                <a:lnTo>
                  <a:pt x="6857699" y="0"/>
                </a:lnTo>
                <a:lnTo>
                  <a:pt x="6857699" y="2510999"/>
                </a:lnTo>
                <a:lnTo>
                  <a:pt x="0" y="2510999"/>
                </a:lnTo>
                <a:lnTo>
                  <a:pt x="0" y="0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0" name="Google Shape;1570;p118"/>
          <p:cNvSpPr/>
          <p:nvPr/>
        </p:nvSpPr>
        <p:spPr>
          <a:xfrm>
            <a:off x="799595" y="2809818"/>
            <a:ext cx="1845168" cy="160401"/>
          </a:xfrm>
          <a:custGeom>
            <a:rect b="b" l="l" r="r" t="t"/>
            <a:pathLst>
              <a:path extrusionOk="0" h="182880" w="2103755">
                <a:moveTo>
                  <a:pt x="0" y="0"/>
                </a:moveTo>
                <a:lnTo>
                  <a:pt x="2103462" y="0"/>
                </a:lnTo>
                <a:lnTo>
                  <a:pt x="2103462" y="182880"/>
                </a:lnTo>
                <a:lnTo>
                  <a:pt x="0" y="182880"/>
                </a:lnTo>
                <a:lnTo>
                  <a:pt x="0" y="0"/>
                </a:lnTo>
                <a:close/>
              </a:path>
            </a:pathLst>
          </a:custGeom>
          <a:solidFill>
            <a:srgbClr val="FFFF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1" name="Google Shape;1571;p118"/>
          <p:cNvSpPr/>
          <p:nvPr/>
        </p:nvSpPr>
        <p:spPr>
          <a:xfrm>
            <a:off x="799595" y="3762198"/>
            <a:ext cx="1845168" cy="160401"/>
          </a:xfrm>
          <a:custGeom>
            <a:rect b="b" l="l" r="r" t="t"/>
            <a:pathLst>
              <a:path extrusionOk="0" h="182879" w="2103755">
                <a:moveTo>
                  <a:pt x="0" y="0"/>
                </a:moveTo>
                <a:lnTo>
                  <a:pt x="2103462" y="0"/>
                </a:lnTo>
                <a:lnTo>
                  <a:pt x="2103462" y="182880"/>
                </a:lnTo>
                <a:lnTo>
                  <a:pt x="0" y="182880"/>
                </a:lnTo>
                <a:lnTo>
                  <a:pt x="0" y="0"/>
                </a:lnTo>
                <a:close/>
              </a:path>
            </a:pathLst>
          </a:custGeom>
          <a:solidFill>
            <a:srgbClr val="FFFF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2" name="Google Shape;1572;p118"/>
          <p:cNvSpPr txBox="1"/>
          <p:nvPr/>
        </p:nvSpPr>
        <p:spPr>
          <a:xfrm>
            <a:off x="565674" y="1999683"/>
            <a:ext cx="6015038" cy="19880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125">
            <a:spAutoFit/>
          </a:bodyPr>
          <a:lstStyle/>
          <a:p>
            <a:pPr indent="0" lvl="0" marL="233923" marR="0" rtl="0" algn="l">
              <a:lnSpc>
                <a:spcPct val="11908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3"/>
              <a:buFont typeface="Arial"/>
              <a:buNone/>
            </a:pPr>
            <a:r>
              <a:rPr b="1" i="0" lang="fr-FR" sz="1053" u="none" cap="none" strike="noStrike">
                <a:solidFill>
                  <a:srgbClr val="007AB0"/>
                </a:solidFill>
                <a:latin typeface="Courier New"/>
                <a:ea typeface="Courier New"/>
                <a:cs typeface="Courier New"/>
                <a:sym typeface="Courier New"/>
              </a:rPr>
              <a:t>tasks</a:t>
            </a:r>
            <a:r>
              <a:rPr b="0" i="0" lang="fr-FR" sz="1053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b="0" i="0" sz="1053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160961" lvl="0" marL="394327" marR="2646110" rtl="0" algn="l">
              <a:lnSpc>
                <a:spcPct val="119088"/>
              </a:lnSpc>
              <a:spcBef>
                <a:spcPts val="39"/>
              </a:spcBef>
              <a:spcAft>
                <a:spcPts val="0"/>
              </a:spcAft>
              <a:buClr>
                <a:srgbClr val="000000"/>
              </a:buClr>
              <a:buSzPts val="1053"/>
              <a:buFont typeface="Arial"/>
              <a:buNone/>
            </a:pPr>
            <a:r>
              <a:rPr b="0" i="0" lang="fr-FR" sz="1053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- </a:t>
            </a:r>
            <a:r>
              <a:rPr b="1" i="0" lang="fr-FR" sz="1053" u="none" cap="none" strike="noStrike">
                <a:solidFill>
                  <a:srgbClr val="007AB0"/>
                </a:solidFill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b="0" i="0" lang="fr-FR" sz="1053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b="1" i="0" lang="fr-FR" sz="1053" u="none" cap="none" strike="noStrike">
                <a:solidFill>
                  <a:srgbClr val="820000"/>
                </a:solidFill>
                <a:latin typeface="Courier New"/>
                <a:ea typeface="Courier New"/>
                <a:cs typeface="Courier New"/>
                <a:sym typeface="Courier New"/>
              </a:rPr>
              <a:t>Ensure httpd package is present </a:t>
            </a:r>
            <a:r>
              <a:rPr b="1" i="0" lang="fr-FR" sz="1053" u="none" cap="none" strike="noStrike">
                <a:solidFill>
                  <a:srgbClr val="007AB0"/>
                </a:solidFill>
                <a:latin typeface="Courier New"/>
                <a:ea typeface="Courier New"/>
                <a:cs typeface="Courier New"/>
                <a:sym typeface="Courier New"/>
              </a:rPr>
              <a:t> yum</a:t>
            </a:r>
            <a:r>
              <a:rPr b="0" i="0" lang="fr-FR" sz="1053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b="0" i="0" sz="1053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554731" marR="0" rtl="0" algn="l">
              <a:lnSpc>
                <a:spcPct val="11367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3"/>
              <a:buFont typeface="Arial"/>
              <a:buNone/>
            </a:pPr>
            <a:r>
              <a:rPr b="1" i="0" lang="fr-FR" sz="1053" u="none" cap="none" strike="noStrike">
                <a:solidFill>
                  <a:srgbClr val="007AB0"/>
                </a:solidFill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b="0" i="0" lang="fr-FR" sz="1053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: httpd</a:t>
            </a:r>
            <a:endParaRPr b="0" i="0" sz="1053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554731" marR="0" rtl="0" algn="l">
              <a:lnSpc>
                <a:spcPct val="11870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3"/>
              <a:buFont typeface="Arial"/>
              <a:buNone/>
            </a:pPr>
            <a:r>
              <a:rPr b="1" i="0" lang="fr-FR" sz="1053" u="none" cap="none" strike="noStrike">
                <a:solidFill>
                  <a:srgbClr val="007AB0"/>
                </a:solidFill>
                <a:latin typeface="Courier New"/>
                <a:ea typeface="Courier New"/>
                <a:cs typeface="Courier New"/>
                <a:sym typeface="Courier New"/>
              </a:rPr>
              <a:t>state</a:t>
            </a:r>
            <a:r>
              <a:rPr b="0" i="0" lang="fr-FR" sz="1053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: latest</a:t>
            </a:r>
            <a:endParaRPr b="0" i="0" sz="1053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394327" marR="0" rtl="0" algn="l">
              <a:lnSpc>
                <a:spcPct val="11908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3"/>
              <a:buFont typeface="Arial"/>
              <a:buNone/>
            </a:pPr>
            <a:r>
              <a:rPr b="1" i="0" lang="fr-FR" sz="1053" u="none" cap="none" strike="noStrike">
                <a:solidFill>
                  <a:srgbClr val="007AB0"/>
                </a:solidFill>
                <a:latin typeface="Courier New"/>
                <a:ea typeface="Courier New"/>
                <a:cs typeface="Courier New"/>
                <a:sym typeface="Courier New"/>
              </a:rPr>
              <a:t>notify</a:t>
            </a:r>
            <a:r>
              <a:rPr b="0" i="0" lang="fr-FR" sz="1053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: restart_httpd</a:t>
            </a:r>
            <a:endParaRPr b="0" i="0" sz="1053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4"/>
              </a:spcBef>
              <a:spcAft>
                <a:spcPts val="0"/>
              </a:spcAft>
              <a:buClr>
                <a:srgbClr val="000000"/>
              </a:buClr>
              <a:buSzPts val="1096"/>
              <a:buFont typeface="Arial"/>
              <a:buNone/>
            </a:pPr>
            <a:r>
              <a:t/>
            </a:r>
            <a:endParaRPr b="0" i="0" sz="1096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160404" lvl="0" marL="394327" marR="2886715" rtl="0" algn="l">
              <a:lnSpc>
                <a:spcPct val="11908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3"/>
              <a:buFont typeface="Arial"/>
              <a:buNone/>
            </a:pPr>
            <a:r>
              <a:rPr b="1" i="0" lang="fr-FR" sz="1053" u="none" cap="none" strike="noStrike">
                <a:solidFill>
                  <a:srgbClr val="007AB0"/>
                </a:solidFill>
                <a:latin typeface="Courier New"/>
                <a:ea typeface="Courier New"/>
                <a:cs typeface="Courier New"/>
                <a:sym typeface="Courier New"/>
              </a:rPr>
              <a:t>- name: </a:t>
            </a:r>
            <a:r>
              <a:rPr b="1" i="0" lang="fr-FR" sz="1053" u="none" cap="none" strike="noStrike">
                <a:solidFill>
                  <a:srgbClr val="820000"/>
                </a:solidFill>
                <a:latin typeface="Courier New"/>
                <a:ea typeface="Courier New"/>
                <a:cs typeface="Courier New"/>
                <a:sym typeface="Courier New"/>
              </a:rPr>
              <a:t>Standardized index.html file </a:t>
            </a:r>
            <a:r>
              <a:rPr b="1" i="0" lang="fr-FR" sz="1053" u="none" cap="none" strike="noStrike">
                <a:solidFill>
                  <a:srgbClr val="007AB0"/>
                </a:solidFill>
                <a:latin typeface="Courier New"/>
                <a:ea typeface="Courier New"/>
                <a:cs typeface="Courier New"/>
                <a:sym typeface="Courier New"/>
              </a:rPr>
              <a:t> copy:</a:t>
            </a:r>
            <a:endParaRPr b="0" i="0" sz="1053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554731" marR="0" rtl="0" algn="l">
              <a:lnSpc>
                <a:spcPct val="11367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3"/>
              <a:buFont typeface="Arial"/>
              <a:buNone/>
            </a:pPr>
            <a:r>
              <a:rPr b="1" i="0" lang="fr-FR" sz="1053" u="none" cap="none" strike="noStrike">
                <a:solidFill>
                  <a:srgbClr val="007AB0"/>
                </a:solidFill>
                <a:latin typeface="Courier New"/>
                <a:ea typeface="Courier New"/>
                <a:cs typeface="Courier New"/>
                <a:sym typeface="Courier New"/>
              </a:rPr>
              <a:t>content: </a:t>
            </a:r>
            <a:r>
              <a:rPr b="1" i="0" lang="fr-FR" sz="1053" u="none" cap="none" strike="noStrike">
                <a:solidFill>
                  <a:srgbClr val="9960B5"/>
                </a:solidFill>
                <a:latin typeface="Courier New"/>
                <a:ea typeface="Courier New"/>
                <a:cs typeface="Courier New"/>
                <a:sym typeface="Courier New"/>
              </a:rPr>
              <a:t>"This is my index.html file for {{ ansible_host }}"</a:t>
            </a:r>
            <a:endParaRPr b="0" i="0" sz="1053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554731" marR="0" rtl="0" algn="l">
              <a:lnSpc>
                <a:spcPct val="11870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3"/>
              <a:buFont typeface="Arial"/>
              <a:buNone/>
            </a:pPr>
            <a:r>
              <a:rPr b="1" i="0" lang="fr-FR" sz="1053" u="none" cap="none" strike="noStrike">
                <a:solidFill>
                  <a:srgbClr val="007AB0"/>
                </a:solidFill>
                <a:latin typeface="Courier New"/>
                <a:ea typeface="Courier New"/>
                <a:cs typeface="Courier New"/>
                <a:sym typeface="Courier New"/>
              </a:rPr>
              <a:t>dest: </a:t>
            </a:r>
            <a:r>
              <a:rPr b="0" i="0" lang="fr-FR" sz="1053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/var/www/html/index.html</a:t>
            </a:r>
            <a:endParaRPr b="0" i="0" sz="1053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394327" marR="0" rtl="0" algn="l">
              <a:lnSpc>
                <a:spcPct val="11908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3"/>
              <a:buFont typeface="Arial"/>
              <a:buNone/>
            </a:pPr>
            <a:r>
              <a:rPr b="1" i="0" lang="fr-FR" sz="1053" u="none" cap="none" strike="noStrike">
                <a:solidFill>
                  <a:srgbClr val="007AB0"/>
                </a:solidFill>
                <a:latin typeface="Courier New"/>
                <a:ea typeface="Courier New"/>
                <a:cs typeface="Courier New"/>
                <a:sym typeface="Courier New"/>
              </a:rPr>
              <a:t>notify</a:t>
            </a:r>
            <a:r>
              <a:rPr b="0" i="0" lang="fr-FR" sz="1053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: restart_httpd</a:t>
            </a:r>
            <a:endParaRPr b="0" i="0" sz="1053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573" name="Google Shape;1573;p118"/>
          <p:cNvSpPr txBox="1"/>
          <p:nvPr>
            <p:ph type="title"/>
          </p:nvPr>
        </p:nvSpPr>
        <p:spPr>
          <a:xfrm>
            <a:off x="692873" y="1098400"/>
            <a:ext cx="6612900" cy="158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11125">
            <a:spAutoFit/>
          </a:bodyPr>
          <a:lstStyle/>
          <a:p>
            <a:pPr indent="0" lvl="0" marL="11139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/>
              <a:t>Management of handlers</a:t>
            </a:r>
            <a:endParaRPr/>
          </a:p>
          <a:p>
            <a:pPr indent="0" lvl="0" marL="11139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11139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74" name="Google Shape;1574;p118"/>
          <p:cNvSpPr/>
          <p:nvPr/>
        </p:nvSpPr>
        <p:spPr>
          <a:xfrm>
            <a:off x="1173625" y="4166599"/>
            <a:ext cx="7952102" cy="2089669"/>
          </a:xfrm>
          <a:custGeom>
            <a:rect b="b" l="l" r="r" t="t"/>
            <a:pathLst>
              <a:path extrusionOk="0" h="2382520" w="9066530">
                <a:moveTo>
                  <a:pt x="0" y="0"/>
                </a:moveTo>
                <a:lnTo>
                  <a:pt x="9065999" y="0"/>
                </a:lnTo>
                <a:lnTo>
                  <a:pt x="9065999" y="2381999"/>
                </a:lnTo>
                <a:lnTo>
                  <a:pt x="0" y="238199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5" name="Google Shape;1575;p118"/>
          <p:cNvSpPr/>
          <p:nvPr/>
        </p:nvSpPr>
        <p:spPr>
          <a:xfrm>
            <a:off x="1888826" y="4325331"/>
            <a:ext cx="2486772" cy="160401"/>
          </a:xfrm>
          <a:custGeom>
            <a:rect b="b" l="l" r="r" t="t"/>
            <a:pathLst>
              <a:path extrusionOk="0" h="182879" w="2835275">
                <a:moveTo>
                  <a:pt x="0" y="0"/>
                </a:moveTo>
                <a:lnTo>
                  <a:pt x="2835101" y="0"/>
                </a:lnTo>
                <a:lnTo>
                  <a:pt x="2835101" y="182880"/>
                </a:lnTo>
                <a:lnTo>
                  <a:pt x="0" y="18288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6" name="Google Shape;1576;p118"/>
          <p:cNvSpPr txBox="1"/>
          <p:nvPr/>
        </p:nvSpPr>
        <p:spPr>
          <a:xfrm>
            <a:off x="1396406" y="4308846"/>
            <a:ext cx="7481481" cy="3508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7250">
            <a:spAutoFit/>
          </a:bodyPr>
          <a:lstStyle/>
          <a:p>
            <a:pPr indent="0" lvl="0" marL="11139" marR="4456" rtl="0" algn="l">
              <a:lnSpc>
                <a:spcPct val="11908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3"/>
              <a:buFont typeface="Arial"/>
              <a:buNone/>
            </a:pPr>
            <a:r>
              <a:rPr b="0" i="0" lang="fr-FR" sz="1053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TASK [Ensure httpd package is present] ******************************************************  </a:t>
            </a:r>
            <a:r>
              <a:rPr b="0" i="0" lang="fr-FR" sz="1053" u="none" cap="none" strike="noStrike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ok: [web2]</a:t>
            </a:r>
            <a:endParaRPr b="0" i="0" sz="1053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577" name="Google Shape;1577;p118"/>
          <p:cNvSpPr txBox="1"/>
          <p:nvPr/>
        </p:nvSpPr>
        <p:spPr>
          <a:xfrm>
            <a:off x="1396404" y="4626306"/>
            <a:ext cx="824283" cy="173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125">
            <a:spAutoFit/>
          </a:bodyPr>
          <a:lstStyle/>
          <a:p>
            <a:pPr indent="0" lvl="0" marL="1113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3"/>
              <a:buFont typeface="Arial"/>
              <a:buNone/>
            </a:pPr>
            <a:r>
              <a:rPr b="0" i="0" lang="fr-FR" sz="1053" u="none" cap="none" strike="noStrike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ok: [web1]</a:t>
            </a:r>
            <a:endParaRPr b="0" i="0" sz="1053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578" name="Google Shape;1578;p118"/>
          <p:cNvSpPr txBox="1"/>
          <p:nvPr/>
        </p:nvSpPr>
        <p:spPr>
          <a:xfrm>
            <a:off x="1396405" y="4943767"/>
            <a:ext cx="7480924" cy="3508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7250">
            <a:spAutoFit/>
          </a:bodyPr>
          <a:lstStyle/>
          <a:p>
            <a:pPr indent="0" lvl="0" marL="11139" marR="4456" rtl="0" algn="l">
              <a:lnSpc>
                <a:spcPct val="11908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3"/>
              <a:buFont typeface="Arial"/>
              <a:buNone/>
            </a:pPr>
            <a:r>
              <a:rPr b="0" i="0" lang="fr-FR" sz="1053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TASK [Standardized index.html file] *********************************************************  </a:t>
            </a:r>
            <a:r>
              <a:rPr b="0" i="0" lang="fr-FR" sz="1053" u="none" cap="none" strike="noStrike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ok: [web2]</a:t>
            </a:r>
            <a:endParaRPr b="0" i="0" sz="1053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579" name="Google Shape;1579;p118"/>
          <p:cNvSpPr txBox="1"/>
          <p:nvPr/>
        </p:nvSpPr>
        <p:spPr>
          <a:xfrm>
            <a:off x="1396404" y="5261226"/>
            <a:ext cx="824283" cy="173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125">
            <a:spAutoFit/>
          </a:bodyPr>
          <a:lstStyle/>
          <a:p>
            <a:pPr indent="0" lvl="0" marL="1113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3"/>
              <a:buFont typeface="Arial"/>
              <a:buNone/>
            </a:pPr>
            <a:r>
              <a:rPr b="0" i="0" lang="fr-FR" sz="1053" u="none" cap="none" strike="noStrike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ok: [web1]</a:t>
            </a:r>
            <a:endParaRPr b="0" i="0" sz="1053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580" name="Google Shape;1580;p118"/>
          <p:cNvSpPr txBox="1"/>
          <p:nvPr/>
        </p:nvSpPr>
        <p:spPr>
          <a:xfrm>
            <a:off x="1396405" y="5578686"/>
            <a:ext cx="7480924" cy="3353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125">
            <a:spAutoFit/>
          </a:bodyPr>
          <a:lstStyle/>
          <a:p>
            <a:pPr indent="0" lvl="0" marL="1113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3"/>
              <a:buFont typeface="Arial"/>
              <a:buNone/>
            </a:pPr>
            <a:r>
              <a:rPr b="0" i="0" lang="fr-FR" sz="1053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PLAY RECAP **********************************************************************************</a:t>
            </a:r>
            <a:endParaRPr b="0" i="0" sz="1053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581" name="Google Shape;1581;p118"/>
          <p:cNvSpPr txBox="1"/>
          <p:nvPr/>
        </p:nvSpPr>
        <p:spPr>
          <a:xfrm>
            <a:off x="1396404" y="5737418"/>
            <a:ext cx="343080" cy="3508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7250">
            <a:spAutoFit/>
          </a:bodyPr>
          <a:lstStyle/>
          <a:p>
            <a:pPr indent="0" lvl="0" marL="11139" marR="4456" rtl="0" algn="l">
              <a:lnSpc>
                <a:spcPct val="11908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3"/>
              <a:buFont typeface="Arial"/>
              <a:buNone/>
            </a:pPr>
            <a:r>
              <a:rPr b="0" i="0" lang="fr-FR" sz="1053" u="none" cap="none" strike="noStrike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web2  web1</a:t>
            </a:r>
            <a:endParaRPr b="0" i="0" sz="1053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582" name="Google Shape;1582;p118"/>
          <p:cNvSpPr txBox="1"/>
          <p:nvPr/>
        </p:nvSpPr>
        <p:spPr>
          <a:xfrm>
            <a:off x="2198411" y="5737418"/>
            <a:ext cx="504038" cy="3446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125">
            <a:spAutoFit/>
          </a:bodyPr>
          <a:lstStyle/>
          <a:p>
            <a:pPr indent="0" lvl="0" marL="11139" marR="0" rtl="0" algn="l">
              <a:lnSpc>
                <a:spcPct val="11956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3"/>
              <a:buFont typeface="Arial"/>
              <a:buNone/>
            </a:pPr>
            <a:r>
              <a:rPr b="0" i="0" lang="fr-FR" sz="1053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b="0" i="0" lang="fr-FR" sz="1053" u="none" cap="none" strike="noStrike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ok=2</a:t>
            </a:r>
            <a:endParaRPr b="0" i="0" sz="1053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1139" marR="0" rtl="0" algn="l">
              <a:lnSpc>
                <a:spcPct val="11956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3"/>
              <a:buFont typeface="Arial"/>
              <a:buNone/>
            </a:pPr>
            <a:r>
              <a:rPr b="0" i="0" lang="fr-FR" sz="1053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b="0" i="0" lang="fr-FR" sz="1053" u="none" cap="none" strike="noStrike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ok=2</a:t>
            </a:r>
            <a:endParaRPr b="0" i="0" sz="1053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583" name="Google Shape;1583;p118"/>
          <p:cNvSpPr txBox="1"/>
          <p:nvPr/>
        </p:nvSpPr>
        <p:spPr>
          <a:xfrm>
            <a:off x="2840092" y="5737418"/>
            <a:ext cx="744082" cy="3508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7250">
            <a:spAutoFit/>
          </a:bodyPr>
          <a:lstStyle/>
          <a:p>
            <a:pPr indent="0" lvl="0" marL="11139" marR="4456" rtl="0" algn="l">
              <a:lnSpc>
                <a:spcPct val="11908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3"/>
              <a:buFont typeface="Arial"/>
              <a:buNone/>
            </a:pPr>
            <a:r>
              <a:rPr b="0" i="0" lang="fr-FR" sz="1053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changed=0  changed=0</a:t>
            </a:r>
            <a:endParaRPr b="0" i="0" sz="1053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584" name="Google Shape;1584;p118"/>
          <p:cNvSpPr txBox="1"/>
          <p:nvPr/>
        </p:nvSpPr>
        <p:spPr>
          <a:xfrm>
            <a:off x="3722180" y="5737418"/>
            <a:ext cx="1064884" cy="3508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7250">
            <a:spAutoFit/>
          </a:bodyPr>
          <a:lstStyle/>
          <a:p>
            <a:pPr indent="0" lvl="0" marL="11139" marR="4456" rtl="0" algn="l">
              <a:lnSpc>
                <a:spcPct val="11908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3"/>
              <a:buFont typeface="Arial"/>
              <a:buNone/>
            </a:pPr>
            <a:r>
              <a:rPr b="0" i="0" lang="fr-FR" sz="1053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unreachable=0  unreachable=0</a:t>
            </a:r>
            <a:endParaRPr b="0" i="0" sz="1053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585" name="Google Shape;1585;p118"/>
          <p:cNvSpPr txBox="1"/>
          <p:nvPr/>
        </p:nvSpPr>
        <p:spPr>
          <a:xfrm>
            <a:off x="4925018" y="5737418"/>
            <a:ext cx="663882" cy="3508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7250">
            <a:spAutoFit/>
          </a:bodyPr>
          <a:lstStyle/>
          <a:p>
            <a:pPr indent="0" lvl="0" marL="11139" marR="4456" rtl="0" algn="l">
              <a:lnSpc>
                <a:spcPct val="11908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3"/>
              <a:buFont typeface="Arial"/>
              <a:buNone/>
            </a:pPr>
            <a:r>
              <a:rPr b="0" i="0" lang="fr-FR" sz="1053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failed=0  failed=0</a:t>
            </a:r>
            <a:endParaRPr b="0" i="0" sz="1053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586" name="Google Shape;1586;p118"/>
          <p:cNvSpPr txBox="1"/>
          <p:nvPr/>
        </p:nvSpPr>
        <p:spPr>
          <a:xfrm>
            <a:off x="5726918" y="5737418"/>
            <a:ext cx="744082" cy="3508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7250">
            <a:spAutoFit/>
          </a:bodyPr>
          <a:lstStyle/>
          <a:p>
            <a:pPr indent="0" lvl="0" marL="11139" marR="4456" rtl="0" algn="l">
              <a:lnSpc>
                <a:spcPct val="11908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3"/>
              <a:buFont typeface="Arial"/>
              <a:buNone/>
            </a:pPr>
            <a:r>
              <a:rPr b="0" i="0" lang="fr-FR" sz="1053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skipped=0  skipped=0</a:t>
            </a:r>
            <a:endParaRPr b="0" i="0" sz="1053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587" name="Google Shape;1587;p118"/>
          <p:cNvSpPr txBox="1"/>
          <p:nvPr/>
        </p:nvSpPr>
        <p:spPr>
          <a:xfrm>
            <a:off x="6609006" y="5737418"/>
            <a:ext cx="1546087" cy="3508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7250">
            <a:spAutoFit/>
          </a:bodyPr>
          <a:lstStyle/>
          <a:p>
            <a:pPr indent="0" lvl="0" marL="11139" marR="4456" rtl="0" algn="l">
              <a:lnSpc>
                <a:spcPct val="11908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3"/>
              <a:buFont typeface="Arial"/>
              <a:buNone/>
            </a:pPr>
            <a:r>
              <a:rPr b="0" i="0" lang="fr-FR" sz="1053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rescued=0 ignored=0  rescued=0 ignored=0</a:t>
            </a:r>
            <a:endParaRPr b="0" i="0" sz="1053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588" name="Google Shape;1588;p118"/>
          <p:cNvSpPr txBox="1"/>
          <p:nvPr/>
        </p:nvSpPr>
        <p:spPr>
          <a:xfrm>
            <a:off x="2445751" y="4482500"/>
            <a:ext cx="1546200" cy="3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125">
            <a:spAutoFit/>
          </a:bodyPr>
          <a:lstStyle/>
          <a:p>
            <a:pPr indent="0" lvl="0" marL="1113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5"/>
              <a:buFont typeface="Arial"/>
              <a:buNone/>
            </a:pPr>
            <a:r>
              <a:rPr b="1" i="0" lang="fr-FR" sz="2105" u="none" cap="none" strike="noStrike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unchanged</a:t>
            </a:r>
            <a:endParaRPr b="0" i="0" sz="2105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9" name="Google Shape;1589;p118"/>
          <p:cNvSpPr txBox="1"/>
          <p:nvPr/>
        </p:nvSpPr>
        <p:spPr>
          <a:xfrm>
            <a:off x="2445750" y="5116225"/>
            <a:ext cx="1546200" cy="3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125">
            <a:spAutoFit/>
          </a:bodyPr>
          <a:lstStyle/>
          <a:p>
            <a:pPr indent="0" lvl="0" marL="1113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5"/>
              <a:buFont typeface="Arial"/>
              <a:buNone/>
            </a:pPr>
            <a:r>
              <a:rPr b="1" i="0" lang="fr-FR" sz="2105" u="none" cap="none" strike="noStrike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unchanged</a:t>
            </a:r>
            <a:endParaRPr b="0" i="0" sz="2105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0" name="Google Shape;1590;p118"/>
          <p:cNvSpPr/>
          <p:nvPr/>
        </p:nvSpPr>
        <p:spPr>
          <a:xfrm>
            <a:off x="1273020" y="5507575"/>
            <a:ext cx="2502924" cy="706767"/>
          </a:xfrm>
          <a:custGeom>
            <a:rect b="b" l="l" r="r" t="t"/>
            <a:pathLst>
              <a:path extrusionOk="0" h="805814" w="2853690">
                <a:moveTo>
                  <a:pt x="0" y="0"/>
                </a:moveTo>
                <a:lnTo>
                  <a:pt x="2853299" y="0"/>
                </a:lnTo>
                <a:lnTo>
                  <a:pt x="2853299" y="805799"/>
                </a:lnTo>
                <a:lnTo>
                  <a:pt x="0" y="805799"/>
                </a:lnTo>
                <a:lnTo>
                  <a:pt x="0" y="0"/>
                </a:lnTo>
                <a:close/>
              </a:path>
            </a:pathLst>
          </a:custGeom>
          <a:noFill/>
          <a:ln cap="flat" cmpd="sng" w="761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1" name="Google Shape;1591;p118"/>
          <p:cNvSpPr/>
          <p:nvPr/>
        </p:nvSpPr>
        <p:spPr>
          <a:xfrm>
            <a:off x="7598393" y="2322378"/>
            <a:ext cx="2295413" cy="1307409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75189" marR="78530" rtl="0" algn="l">
              <a:lnSpc>
                <a:spcPct val="1012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1879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If no task notifies change, the handler will not be notified.</a:t>
            </a:r>
            <a:endParaRPr sz="1879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0" lvl="0" marL="0" marR="78531" rtl="0" algn="l">
              <a:lnSpc>
                <a:spcPct val="1012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sz="1879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592" name="Google Shape;1592;p118"/>
          <p:cNvSpPr txBox="1"/>
          <p:nvPr>
            <p:ph idx="12" type="sldNum"/>
          </p:nvPr>
        </p:nvSpPr>
        <p:spPr>
          <a:xfrm>
            <a:off x="9553650" y="7096124"/>
            <a:ext cx="898449" cy="3092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6" name="Shape 1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" name="Google Shape;1597;p119"/>
          <p:cNvSpPr txBox="1"/>
          <p:nvPr>
            <p:ph type="title"/>
          </p:nvPr>
        </p:nvSpPr>
        <p:spPr>
          <a:xfrm>
            <a:off x="1004992" y="1035050"/>
            <a:ext cx="8515800" cy="36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11125">
            <a:spAutoFit/>
          </a:bodyPr>
          <a:lstStyle/>
          <a:p>
            <a:pPr indent="0" lvl="0" marL="11139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-FR" sz="2300">
                <a:solidFill>
                  <a:srgbClr val="222C3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RUN AN ANSIBLE PLAYBOOK</a:t>
            </a:r>
            <a:endParaRPr/>
          </a:p>
        </p:txBody>
      </p:sp>
      <p:sp>
        <p:nvSpPr>
          <p:cNvPr id="1598" name="Google Shape;1598;p119"/>
          <p:cNvSpPr txBox="1"/>
          <p:nvPr/>
        </p:nvSpPr>
        <p:spPr>
          <a:xfrm>
            <a:off x="1426709" y="2681371"/>
            <a:ext cx="7672402" cy="566886"/>
          </a:xfrm>
          <a:prstGeom prst="rect">
            <a:avLst/>
          </a:prstGeom>
          <a:solidFill>
            <a:srgbClr val="DCDCDC"/>
          </a:solid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47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28"/>
              <a:buFont typeface="Arial"/>
              <a:buNone/>
            </a:pPr>
            <a:r>
              <a:t/>
            </a:r>
            <a:endParaRPr b="0" i="0" sz="1228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7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28"/>
              <a:buFont typeface="Arial"/>
              <a:buNone/>
            </a:pPr>
            <a:r>
              <a:rPr b="0" i="0" lang="fr-FR" sz="1228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[centos@centos7-1 ansible]$ ansible-playbook play.yml -i inventory</a:t>
            </a:r>
            <a:endParaRPr b="0" i="0" sz="1228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7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28"/>
              <a:buFont typeface="Arial"/>
              <a:buNone/>
            </a:pPr>
            <a:r>
              <a:t/>
            </a:r>
            <a:endParaRPr b="0" i="0" sz="1228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2"/>
          <p:cNvSpPr txBox="1"/>
          <p:nvPr>
            <p:ph type="title"/>
          </p:nvPr>
        </p:nvSpPr>
        <p:spPr>
          <a:xfrm>
            <a:off x="686584" y="1035050"/>
            <a:ext cx="7963200" cy="55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29775">
            <a:spAutoFit/>
          </a:bodyPr>
          <a:lstStyle/>
          <a:p>
            <a:pPr indent="0" lvl="0" marL="22075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-FR"/>
              <a:t>What is Ansible</a:t>
            </a:r>
            <a:endParaRPr/>
          </a:p>
        </p:txBody>
      </p:sp>
      <p:sp>
        <p:nvSpPr>
          <p:cNvPr id="146" name="Google Shape;146;p12"/>
          <p:cNvSpPr txBox="1"/>
          <p:nvPr>
            <p:ph idx="10" type="dt"/>
          </p:nvPr>
        </p:nvSpPr>
        <p:spPr>
          <a:xfrm>
            <a:off x="482573" y="3684357"/>
            <a:ext cx="382622" cy="80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2207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fr-FR" sz="526">
                <a:solidFill>
                  <a:schemeClr val="lt1"/>
                </a:solidFill>
                <a:latin typeface="Lucida Sans"/>
                <a:ea typeface="Lucida Sans"/>
                <a:cs typeface="Lucida Sans"/>
                <a:sym typeface="Lucida Sans"/>
              </a:rPr>
              <a:t>11/26/2020</a:t>
            </a:r>
            <a:endParaRPr b="0" i="0" sz="526">
              <a:solidFill>
                <a:schemeClr val="lt1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sp>
        <p:nvSpPr>
          <p:cNvPr id="147" name="Google Shape;147;p12"/>
          <p:cNvSpPr txBox="1"/>
          <p:nvPr/>
        </p:nvSpPr>
        <p:spPr>
          <a:xfrm>
            <a:off x="969817" y="2180731"/>
            <a:ext cx="8326500" cy="40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5750">
            <a:spAutoFit/>
          </a:bodyPr>
          <a:lstStyle/>
          <a:p>
            <a:pPr indent="0" lvl="0" marL="0" marR="8830" rtl="0" algn="l">
              <a:lnSpc>
                <a:spcPct val="1079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105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Automation of admin tasks:</a:t>
            </a:r>
            <a:endParaRPr b="1" sz="2105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62267" lvl="0" marL="457200" marR="8830" rtl="0" algn="l">
              <a:lnSpc>
                <a:spcPct val="1079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105"/>
              <a:buFont typeface="Roboto"/>
              <a:buChar char="-"/>
            </a:pPr>
            <a:r>
              <a:rPr lang="fr-FR" sz="2105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On a machine park</a:t>
            </a:r>
            <a:endParaRPr sz="2105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62267" lvl="0" marL="457200" marR="8830" rtl="0" algn="l">
              <a:lnSpc>
                <a:spcPct val="1079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105"/>
              <a:buFont typeface="Roboto"/>
              <a:buChar char="-"/>
            </a:pPr>
            <a:r>
              <a:rPr lang="fr-FR" sz="2105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Deploy applications, configure, manage services</a:t>
            </a:r>
            <a:endParaRPr sz="2105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8830" rtl="0" algn="l">
              <a:lnSpc>
                <a:spcPct val="1079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105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8830" rtl="0" algn="l">
              <a:lnSpc>
                <a:spcPct val="1079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105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Development:</a:t>
            </a:r>
            <a:endParaRPr b="1" sz="2105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62267" lvl="0" marL="457200" marR="8830" rtl="0" algn="l">
              <a:lnSpc>
                <a:spcPct val="1079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105"/>
              <a:buFont typeface="Roboto"/>
              <a:buChar char="-"/>
            </a:pPr>
            <a:r>
              <a:rPr lang="fr-FR" sz="2105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https://github.com/ansible/ansible</a:t>
            </a:r>
            <a:r>
              <a:rPr lang="fr-FR" sz="2105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2105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62267" lvl="0" marL="457200" marR="8830" rtl="0" algn="l">
              <a:lnSpc>
                <a:spcPct val="1079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105"/>
              <a:buFont typeface="Roboto"/>
              <a:buChar char="-"/>
            </a:pPr>
            <a:r>
              <a:rPr lang="fr-FR" sz="2105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Written in python (users mostly handle YAML)  GPLv3.</a:t>
            </a:r>
            <a:endParaRPr sz="2105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8830" rtl="0" algn="l">
              <a:lnSpc>
                <a:spcPct val="1079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105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8830" rtl="0" algn="l">
              <a:lnSpc>
                <a:spcPct val="1079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5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8" name="Google Shape;148;p12"/>
          <p:cNvSpPr txBox="1"/>
          <p:nvPr>
            <p:ph idx="12" type="sldNum"/>
          </p:nvPr>
        </p:nvSpPr>
        <p:spPr>
          <a:xfrm>
            <a:off x="9553650" y="7096124"/>
            <a:ext cx="898449" cy="3092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  <p:transition>
    <p:cut/>
  </p:transition>
</p:sld>
</file>

<file path=ppt/slides/slide1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2" name="Shape 1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3" name="Google Shape;1603;p120"/>
          <p:cNvSpPr txBox="1"/>
          <p:nvPr>
            <p:ph type="title"/>
          </p:nvPr>
        </p:nvSpPr>
        <p:spPr>
          <a:xfrm>
            <a:off x="1290700" y="1035050"/>
            <a:ext cx="8238900" cy="36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11125">
            <a:spAutoFit/>
          </a:bodyPr>
          <a:lstStyle/>
          <a:p>
            <a:pPr indent="0" lvl="0" marL="11139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-FR" sz="2300">
                <a:solidFill>
                  <a:srgbClr val="222C3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RUN AN ANSIBLE PLAYBOOK</a:t>
            </a:r>
            <a:endParaRPr sz="3900"/>
          </a:p>
        </p:txBody>
      </p:sp>
      <p:sp>
        <p:nvSpPr>
          <p:cNvPr id="1604" name="Google Shape;1604;p120"/>
          <p:cNvSpPr txBox="1"/>
          <p:nvPr/>
        </p:nvSpPr>
        <p:spPr>
          <a:xfrm>
            <a:off x="2082018" y="2672549"/>
            <a:ext cx="4712481" cy="3959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125">
            <a:spAutoFit/>
          </a:bodyPr>
          <a:lstStyle/>
          <a:p>
            <a:pPr indent="0" lvl="0" marL="1113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fr-FR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 verification mode only</a:t>
            </a:r>
            <a:endParaRPr b="0" i="0" sz="2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5" name="Google Shape;1605;p120"/>
          <p:cNvSpPr txBox="1"/>
          <p:nvPr/>
        </p:nvSpPr>
        <p:spPr>
          <a:xfrm>
            <a:off x="1857483" y="3156412"/>
            <a:ext cx="6570315" cy="566886"/>
          </a:xfrm>
          <a:prstGeom prst="rect">
            <a:avLst/>
          </a:prstGeom>
          <a:solidFill>
            <a:srgbClr val="DCDCDC"/>
          </a:solid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28"/>
              <a:buFont typeface="Arial"/>
              <a:buNone/>
            </a:pPr>
            <a:r>
              <a:t/>
            </a:r>
            <a:endParaRPr b="0" i="0" sz="1228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24617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28"/>
              <a:buFont typeface="Arial"/>
              <a:buNone/>
            </a:pPr>
            <a:r>
              <a:rPr b="0" i="0" lang="fr-FR" sz="1228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[centos@centos7-1 ansible]$ ansible-playbook play.yml -i hosts </a:t>
            </a:r>
            <a:r>
              <a:rPr b="0" i="0" lang="fr-FR" sz="1228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–check</a:t>
            </a:r>
            <a:endParaRPr b="0" i="0" sz="1228" u="none" cap="none" strike="noStrike"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24617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28"/>
              <a:buFont typeface="Arial"/>
              <a:buNone/>
            </a:pPr>
            <a:r>
              <a:t/>
            </a:r>
            <a:endParaRPr b="0" i="0" sz="1228" u="none" cap="none" strike="noStrike"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606" name="Google Shape;1606;p120"/>
          <p:cNvSpPr txBox="1"/>
          <p:nvPr>
            <p:ph idx="12" type="sldNum"/>
          </p:nvPr>
        </p:nvSpPr>
        <p:spPr>
          <a:xfrm>
            <a:off x="9553650" y="7096124"/>
            <a:ext cx="898449" cy="3092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0" name="Shape 1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1" name="Google Shape;1611;p121"/>
          <p:cNvSpPr txBox="1"/>
          <p:nvPr>
            <p:ph type="title"/>
          </p:nvPr>
        </p:nvSpPr>
        <p:spPr>
          <a:xfrm>
            <a:off x="1374025" y="1095247"/>
            <a:ext cx="81285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/>
              <a:t>What we have covered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12" name="Google Shape;1612;p121"/>
          <p:cNvSpPr txBox="1"/>
          <p:nvPr>
            <p:ph idx="1" type="body"/>
          </p:nvPr>
        </p:nvSpPr>
        <p:spPr>
          <a:xfrm>
            <a:off x="1456806" y="2007653"/>
            <a:ext cx="7779900" cy="15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/>
              <a:t>Principle of playbooks.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/>
              <a:t>Remote task execution script.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/>
              <a:t>Different parts and blocks.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13" name="Google Shape;1613;p121"/>
          <p:cNvSpPr txBox="1"/>
          <p:nvPr>
            <p:ph idx="12" type="sldNum"/>
          </p:nvPr>
        </p:nvSpPr>
        <p:spPr>
          <a:xfrm>
            <a:off x="9553650" y="7096124"/>
            <a:ext cx="898449" cy="3092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7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" name="Google Shape;1618;p122"/>
          <p:cNvSpPr txBox="1"/>
          <p:nvPr>
            <p:ph type="ctrTitle"/>
          </p:nvPr>
        </p:nvSpPr>
        <p:spPr>
          <a:xfrm>
            <a:off x="1336675" y="3057557"/>
            <a:ext cx="8020050" cy="809902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Variables</a:t>
            </a:r>
            <a:endParaRPr/>
          </a:p>
        </p:txBody>
      </p:sp>
      <p:sp>
        <p:nvSpPr>
          <p:cNvPr id="1619" name="Google Shape;1619;p122"/>
          <p:cNvSpPr txBox="1"/>
          <p:nvPr>
            <p:ph idx="1" type="subTitle"/>
          </p:nvPr>
        </p:nvSpPr>
        <p:spPr>
          <a:xfrm>
            <a:off x="1336675" y="3968912"/>
            <a:ext cx="8020050" cy="3239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5"/>
              <a:buFont typeface="Quattrocento Sans"/>
              <a:buNone/>
            </a:pPr>
            <a:r>
              <a:t/>
            </a:r>
            <a:endParaRPr/>
          </a:p>
        </p:txBody>
      </p:sp>
      <p:sp>
        <p:nvSpPr>
          <p:cNvPr id="1620" name="Google Shape;1620;p122"/>
          <p:cNvSpPr txBox="1"/>
          <p:nvPr>
            <p:ph idx="12" type="sldNum"/>
          </p:nvPr>
        </p:nvSpPr>
        <p:spPr>
          <a:xfrm>
            <a:off x="10205093" y="7292403"/>
            <a:ext cx="426720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4" name="Shape 1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5" name="Google Shape;1625;p123"/>
          <p:cNvSpPr txBox="1"/>
          <p:nvPr>
            <p:ph type="title"/>
          </p:nvPr>
        </p:nvSpPr>
        <p:spPr>
          <a:xfrm>
            <a:off x="1374025" y="1095247"/>
            <a:ext cx="8128634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Plan</a:t>
            </a:r>
            <a:endParaRPr/>
          </a:p>
        </p:txBody>
      </p:sp>
      <p:sp>
        <p:nvSpPr>
          <p:cNvPr id="1626" name="Google Shape;1626;p123"/>
          <p:cNvSpPr txBox="1"/>
          <p:nvPr>
            <p:ph idx="1" type="body"/>
          </p:nvPr>
        </p:nvSpPr>
        <p:spPr>
          <a:xfrm>
            <a:off x="1456806" y="2007653"/>
            <a:ext cx="7779900" cy="26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873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Char char="•"/>
            </a:pPr>
            <a:r>
              <a:rPr lang="fr-FR" sz="2500"/>
              <a:t>Introduction</a:t>
            </a:r>
            <a:endParaRPr sz="2500"/>
          </a:p>
          <a:p>
            <a:pPr indent="-3873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Char char="•"/>
            </a:pPr>
            <a:r>
              <a:rPr lang="fr-FR" sz="2500"/>
              <a:t>Keying in</a:t>
            </a:r>
            <a:endParaRPr sz="2500"/>
          </a:p>
          <a:p>
            <a:pPr indent="-3873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Char char="•"/>
            </a:pPr>
            <a:r>
              <a:rPr lang="fr-FR" sz="2500"/>
              <a:t>Internal and external variables</a:t>
            </a:r>
            <a:endParaRPr sz="2500"/>
          </a:p>
          <a:p>
            <a:pPr indent="-3873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Char char="•"/>
            </a:pPr>
            <a:r>
              <a:rPr lang="fr-FR" sz="2500"/>
              <a:t>Retrieving the result of a command</a:t>
            </a:r>
            <a:endParaRPr sz="2500"/>
          </a:p>
          <a:p>
            <a:pPr indent="-3873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Char char="•"/>
            </a:pPr>
            <a:r>
              <a:rPr lang="fr-FR" sz="2500"/>
              <a:t>Facts: Magic variables</a:t>
            </a:r>
            <a:endParaRPr sz="2500"/>
          </a:p>
        </p:txBody>
      </p:sp>
      <p:sp>
        <p:nvSpPr>
          <p:cNvPr id="1627" name="Google Shape;1627;p123"/>
          <p:cNvSpPr txBox="1"/>
          <p:nvPr>
            <p:ph idx="12" type="sldNum"/>
          </p:nvPr>
        </p:nvSpPr>
        <p:spPr>
          <a:xfrm>
            <a:off x="9553650" y="7096124"/>
            <a:ext cx="898449" cy="3092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1" name="Shape 1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2" name="Google Shape;1632;p124"/>
          <p:cNvSpPr txBox="1"/>
          <p:nvPr>
            <p:ph type="title"/>
          </p:nvPr>
        </p:nvSpPr>
        <p:spPr>
          <a:xfrm>
            <a:off x="1374025" y="1095247"/>
            <a:ext cx="8128634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Introduction</a:t>
            </a:r>
            <a:endParaRPr/>
          </a:p>
        </p:txBody>
      </p:sp>
      <p:sp>
        <p:nvSpPr>
          <p:cNvPr id="1633" name="Google Shape;1633;p124"/>
          <p:cNvSpPr txBox="1"/>
          <p:nvPr>
            <p:ph idx="1" type="body"/>
          </p:nvPr>
        </p:nvSpPr>
        <p:spPr>
          <a:xfrm>
            <a:off x="1456806" y="2007653"/>
            <a:ext cx="7779900" cy="19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/>
              <a:t>Variables typed on the keyboard.</a:t>
            </a:r>
            <a:endParaRPr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/>
              <a:t>Variables defined in the script.</a:t>
            </a:r>
            <a:endParaRPr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/>
              <a:t>Variables included from external files.</a:t>
            </a:r>
            <a:endParaRPr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-FR"/>
              <a:t>Facts: Magic variables</a:t>
            </a:r>
            <a:endParaRPr/>
          </a:p>
        </p:txBody>
      </p:sp>
      <p:sp>
        <p:nvSpPr>
          <p:cNvPr id="1634" name="Google Shape;1634;p124"/>
          <p:cNvSpPr txBox="1"/>
          <p:nvPr>
            <p:ph idx="12" type="sldNum"/>
          </p:nvPr>
        </p:nvSpPr>
        <p:spPr>
          <a:xfrm>
            <a:off x="9553650" y="7096124"/>
            <a:ext cx="898449" cy="3092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8" name="Shape 1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" name="Google Shape;1639;p125"/>
          <p:cNvSpPr txBox="1"/>
          <p:nvPr>
            <p:ph type="title"/>
          </p:nvPr>
        </p:nvSpPr>
        <p:spPr>
          <a:xfrm>
            <a:off x="1374025" y="1095247"/>
            <a:ext cx="8128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-FR" sz="2700"/>
              <a:t>Variables typed on the keyboard.</a:t>
            </a:r>
            <a:endParaRPr sz="2700"/>
          </a:p>
        </p:txBody>
      </p:sp>
      <p:sp>
        <p:nvSpPr>
          <p:cNvPr id="1640" name="Google Shape;1640;p125"/>
          <p:cNvSpPr txBox="1"/>
          <p:nvPr>
            <p:ph idx="1" type="body"/>
          </p:nvPr>
        </p:nvSpPr>
        <p:spPr>
          <a:xfrm>
            <a:off x="1456807" y="2406650"/>
            <a:ext cx="7779786" cy="35261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-FR"/>
              <a:t>Defined in the playbook by the "vars_prompt" module: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- hosts: localhost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fr-FR"/>
              <a:t>  vars_prompt: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    - name: "name"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      </a:t>
            </a:r>
            <a:r>
              <a:rPr b="1" lang="fr-FR"/>
              <a:t>prompt</a:t>
            </a:r>
            <a:r>
              <a:rPr lang="fr-FR"/>
              <a:t>: “Quel est votre prénom?"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      private: </a:t>
            </a:r>
            <a:r>
              <a:rPr lang="fr-FR">
                <a:solidFill>
                  <a:srgbClr val="FF0000"/>
                </a:solidFill>
              </a:rPr>
              <a:t>no</a:t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  tasks: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    - debug: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        msg: “Bonjour {{ name }} “</a:t>
            </a:r>
            <a:endParaRPr/>
          </a:p>
        </p:txBody>
      </p:sp>
      <p:sp>
        <p:nvSpPr>
          <p:cNvPr id="1641" name="Google Shape;1641;p125"/>
          <p:cNvSpPr txBox="1"/>
          <p:nvPr>
            <p:ph idx="12" type="sldNum"/>
          </p:nvPr>
        </p:nvSpPr>
        <p:spPr>
          <a:xfrm>
            <a:off x="9553650" y="7096124"/>
            <a:ext cx="898449" cy="3092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5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p126"/>
          <p:cNvSpPr txBox="1"/>
          <p:nvPr>
            <p:ph type="title"/>
          </p:nvPr>
        </p:nvSpPr>
        <p:spPr>
          <a:xfrm>
            <a:off x="1374025" y="1095247"/>
            <a:ext cx="8128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-FR" sz="2700">
                <a:solidFill>
                  <a:srgbClr val="3D3D3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internal and external variables</a:t>
            </a:r>
            <a:endParaRPr sz="2700"/>
          </a:p>
        </p:txBody>
      </p:sp>
      <p:sp>
        <p:nvSpPr>
          <p:cNvPr id="1647" name="Google Shape;1647;p126"/>
          <p:cNvSpPr txBox="1"/>
          <p:nvPr/>
        </p:nvSpPr>
        <p:spPr>
          <a:xfrm>
            <a:off x="495875" y="2253605"/>
            <a:ext cx="9701700" cy="503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125">
            <a:spAutoFit/>
          </a:bodyPr>
          <a:lstStyle/>
          <a:p>
            <a:pPr indent="-384556" lvl="0" marL="4572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56"/>
              <a:buFont typeface="Calibri"/>
              <a:buChar char="●"/>
            </a:pPr>
            <a:r>
              <a:rPr lang="fr-FR" sz="2456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 is good practice to organize your procedures with variables.</a:t>
            </a:r>
            <a:endParaRPr sz="2456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4556" lvl="0" marL="45720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56"/>
              <a:buFont typeface="Calibri"/>
              <a:buChar char="●"/>
            </a:pPr>
            <a:r>
              <a:rPr lang="fr-FR" sz="2456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Ansible variables can be declared in different places: </a:t>
            </a:r>
            <a:endParaRPr sz="2456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fr-FR" sz="2456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 the inventory, in group_vars/ or host_vars/ folders for example.</a:t>
            </a:r>
            <a:endParaRPr sz="2456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4556" lvl="0" marL="45720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56"/>
              <a:buFont typeface="Calibri"/>
              <a:buChar char="●"/>
            </a:pPr>
            <a:r>
              <a:rPr lang="fr-FR" sz="2456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They can also be defined via the command line: </a:t>
            </a:r>
            <a:r>
              <a:rPr b="1" lang="fr-FR" sz="2456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ansible-playbook –e</a:t>
            </a:r>
            <a:endParaRPr b="1" sz="2456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4556" lvl="0" marL="45720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56"/>
              <a:buFont typeface="Calibri"/>
              <a:buChar char="●"/>
            </a:pPr>
            <a:r>
              <a:rPr lang="fr-FR" sz="2456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They can be defined in the playbooks in various forms:</a:t>
            </a:r>
            <a:endParaRPr sz="2456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4556" lvl="0" marL="45720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56"/>
              <a:buFont typeface="Calibri"/>
              <a:buChar char="-"/>
            </a:pPr>
            <a:r>
              <a:rPr lang="fr-FR" sz="2456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 direct evaluation in the task or in the game or in the role ( </a:t>
            </a:r>
            <a:r>
              <a:rPr b="1" lang="fr-FR" sz="2456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vars: </a:t>
            </a:r>
            <a:r>
              <a:rPr lang="fr-FR" sz="2456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sz="2456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4556" lvl="0" marL="45720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56"/>
              <a:buFont typeface="Calibri"/>
              <a:buChar char="-"/>
            </a:pPr>
            <a:r>
              <a:rPr lang="fr-FR" sz="2456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referring to a file ( </a:t>
            </a:r>
            <a:r>
              <a:rPr b="1" lang="fr-FR" sz="2456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vars_files:</a:t>
            </a:r>
            <a:r>
              <a:rPr lang="fr-FR" sz="2456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)</a:t>
            </a:r>
            <a:endParaRPr sz="2456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4556" lvl="0" marL="45720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56"/>
              <a:buFont typeface="Calibri"/>
              <a:buChar char="-"/>
            </a:pPr>
            <a:r>
              <a:rPr lang="fr-FR" sz="2456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by "including" ( </a:t>
            </a:r>
            <a:r>
              <a:rPr b="1" lang="fr-FR" sz="2456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include_vars:</a:t>
            </a:r>
            <a:r>
              <a:rPr lang="fr-FR" sz="2456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)</a:t>
            </a:r>
            <a:endParaRPr sz="2456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4556" lvl="0" marL="45720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56"/>
              <a:buFont typeface="Calibri"/>
              <a:buChar char="-"/>
            </a:pPr>
            <a:r>
              <a:rPr lang="fr-FR" sz="2456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by calling environment variables</a:t>
            </a:r>
            <a:endParaRPr sz="2456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4556" lvl="0" marL="45720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56"/>
              <a:buFont typeface="Calibri"/>
              <a:buChar char="-"/>
            </a:pPr>
            <a:r>
              <a:rPr lang="fr-FR" sz="2456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importing other playbooks ( </a:t>
            </a:r>
            <a:r>
              <a:rPr b="1" lang="fr-FR" sz="2456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import_playbook:</a:t>
            </a:r>
            <a:r>
              <a:rPr lang="fr-FR" sz="2456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)</a:t>
            </a:r>
            <a:endParaRPr sz="2456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56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8" name="Google Shape;1648;p126"/>
          <p:cNvSpPr txBox="1"/>
          <p:nvPr>
            <p:ph idx="12" type="sldNum"/>
          </p:nvPr>
        </p:nvSpPr>
        <p:spPr>
          <a:xfrm>
            <a:off x="9553650" y="7096124"/>
            <a:ext cx="898449" cy="3092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2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g3391669cef2_0_211"/>
          <p:cNvSpPr txBox="1"/>
          <p:nvPr>
            <p:ph type="title"/>
          </p:nvPr>
        </p:nvSpPr>
        <p:spPr>
          <a:xfrm>
            <a:off x="1374025" y="1095247"/>
            <a:ext cx="8128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-FR" sz="2700">
                <a:solidFill>
                  <a:srgbClr val="3D3D3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internal and external variables</a:t>
            </a:r>
            <a:endParaRPr sz="2700"/>
          </a:p>
        </p:txBody>
      </p:sp>
      <p:sp>
        <p:nvSpPr>
          <p:cNvPr id="1654" name="Google Shape;1654;g3391669cef2_0_211"/>
          <p:cNvSpPr txBox="1"/>
          <p:nvPr/>
        </p:nvSpPr>
        <p:spPr>
          <a:xfrm>
            <a:off x="495875" y="2253605"/>
            <a:ext cx="9701700" cy="45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125">
            <a:spAutoFit/>
          </a:bodyPr>
          <a:lstStyle/>
          <a:p>
            <a:pPr indent="-384556" lvl="0" marL="4572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56"/>
              <a:buFont typeface="Calibri"/>
              <a:buChar char="●"/>
            </a:pPr>
            <a:r>
              <a:rPr lang="fr-FR" sz="2456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 is good practice to organize your procedures with variables.</a:t>
            </a:r>
            <a:endParaRPr sz="2456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4556" lvl="0" marL="45720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56"/>
              <a:buFont typeface="Calibri"/>
              <a:buChar char="●"/>
            </a:pPr>
            <a:r>
              <a:rPr lang="fr-FR" sz="2456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Ansible variables can be declared in different places: </a:t>
            </a:r>
            <a:endParaRPr sz="2456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fr-FR" sz="2456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 the inventory, in group_vars/ or host_vars/ folders for example.</a:t>
            </a:r>
            <a:endParaRPr sz="2456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4556" lvl="0" marL="45720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56"/>
              <a:buFont typeface="Calibri"/>
              <a:buChar char="●"/>
            </a:pPr>
            <a:r>
              <a:rPr lang="fr-FR" sz="2456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They can also be defined via the command line: </a:t>
            </a:r>
            <a:r>
              <a:rPr b="1" lang="fr-FR" sz="2456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ansible-playbook –e</a:t>
            </a:r>
            <a:endParaRPr b="1" sz="2456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4556" lvl="0" marL="45720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56"/>
              <a:buFont typeface="Calibri"/>
              <a:buChar char="●"/>
            </a:pPr>
            <a:r>
              <a:rPr lang="fr-FR" sz="2456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They can be defined in the playbooks in various forms:</a:t>
            </a:r>
            <a:endParaRPr sz="2456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4556" lvl="0" marL="45720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56"/>
              <a:buFont typeface="Calibri"/>
              <a:buChar char="-"/>
            </a:pPr>
            <a:r>
              <a:rPr lang="fr-FR" sz="2456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 generation or dynamic harvest </a:t>
            </a:r>
            <a:r>
              <a:rPr b="1" lang="fr-FR" sz="2456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(gather_facts:</a:t>
            </a:r>
            <a:r>
              <a:rPr lang="fr-FR" sz="2456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sz="2456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4556" lvl="0" marL="45720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56"/>
              <a:buFont typeface="Calibri"/>
              <a:buChar char="-"/>
            </a:pPr>
            <a:r>
              <a:rPr lang="fr-FR" sz="2456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defined by playbook tasks ( </a:t>
            </a:r>
            <a:r>
              <a:rPr b="1" lang="fr-FR" sz="2456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set_facts:</a:t>
            </a:r>
            <a:r>
              <a:rPr lang="fr-FR" sz="2456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)</a:t>
            </a:r>
            <a:endParaRPr sz="2456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4556" lvl="0" marL="45720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56"/>
              <a:buFont typeface="Calibri"/>
              <a:buChar char="-"/>
            </a:pPr>
            <a:r>
              <a:rPr lang="fr-FR" sz="2456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defined from the standard output of a task ( </a:t>
            </a:r>
            <a:r>
              <a:rPr b="1" lang="fr-FR" sz="2456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register: </a:t>
            </a:r>
            <a:r>
              <a:rPr lang="fr-FR" sz="2456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sz="2456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4556" lvl="0" marL="45720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56"/>
              <a:buFont typeface="Calibri"/>
              <a:buChar char="-"/>
            </a:pPr>
            <a:r>
              <a:rPr lang="fr-FR" sz="2456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defined from interactive prompts ( </a:t>
            </a:r>
            <a:r>
              <a:rPr b="1" lang="fr-FR" sz="2456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vars_prompt:</a:t>
            </a:r>
            <a:r>
              <a:rPr lang="fr-FR" sz="2456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sz="2456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4556" lvl="0" marL="457200" rtl="0" algn="just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2456"/>
              <a:buFont typeface="Calibri"/>
              <a:buChar char="-"/>
            </a:pPr>
            <a:r>
              <a:rPr lang="fr-FR" sz="2456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default/ or variable/ folders of a role</a:t>
            </a:r>
            <a:endParaRPr sz="2456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5" name="Google Shape;1655;g3391669cef2_0_211"/>
          <p:cNvSpPr txBox="1"/>
          <p:nvPr>
            <p:ph idx="12" type="sldNum"/>
          </p:nvPr>
        </p:nvSpPr>
        <p:spPr>
          <a:xfrm>
            <a:off x="9553650" y="7096124"/>
            <a:ext cx="8985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9" name="Shape 1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0" name="Google Shape;1660;p128"/>
          <p:cNvSpPr txBox="1"/>
          <p:nvPr>
            <p:ph type="title"/>
          </p:nvPr>
        </p:nvSpPr>
        <p:spPr>
          <a:xfrm>
            <a:off x="1374025" y="1095247"/>
            <a:ext cx="8128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-FR" sz="2700">
                <a:solidFill>
                  <a:srgbClr val="3D3D3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internal and external variables</a:t>
            </a:r>
            <a:endParaRPr/>
          </a:p>
        </p:txBody>
      </p:sp>
      <p:sp>
        <p:nvSpPr>
          <p:cNvPr id="1661" name="Google Shape;1661;p128"/>
          <p:cNvSpPr txBox="1"/>
          <p:nvPr/>
        </p:nvSpPr>
        <p:spPr>
          <a:xfrm>
            <a:off x="850900" y="2330450"/>
            <a:ext cx="9423300" cy="367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125">
            <a:spAutoFit/>
          </a:bodyPr>
          <a:lstStyle/>
          <a:p>
            <a:pPr indent="-317466" lvl="0" marL="32860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504D"/>
              </a:buClr>
              <a:buSzPts val="1447"/>
              <a:buFont typeface="Century Gothic"/>
              <a:buChar char="○"/>
            </a:pPr>
            <a:r>
              <a:rPr lang="fr-FR" sz="210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Defined in the playbook</a:t>
            </a:r>
            <a:endParaRPr b="0" i="0" sz="210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1139" marR="0" rtl="0" algn="l">
              <a:lnSpc>
                <a:spcPct val="100000"/>
              </a:lnSpc>
              <a:spcBef>
                <a:spcPts val="1026"/>
              </a:spcBef>
              <a:spcAft>
                <a:spcPts val="0"/>
              </a:spcAft>
              <a:buClr>
                <a:schemeClr val="dk1"/>
              </a:buClr>
              <a:buSzPts val="1403"/>
              <a:buFont typeface="Arial"/>
              <a:buNone/>
            </a:pPr>
            <a:r>
              <a:rPr b="0" i="0" lang="fr-FR" sz="1403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- hosts: webservers</a:t>
            </a:r>
            <a:endParaRPr b="0" i="0" sz="1403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225011" marR="0" rtl="0" algn="l">
              <a:lnSpc>
                <a:spcPct val="100000"/>
              </a:lnSpc>
              <a:spcBef>
                <a:spcPts val="421"/>
              </a:spcBef>
              <a:spcAft>
                <a:spcPts val="0"/>
              </a:spcAft>
              <a:buClr>
                <a:srgbClr val="C00000"/>
              </a:buClr>
              <a:buSzPts val="1403"/>
              <a:buFont typeface="Arial"/>
              <a:buNone/>
            </a:pPr>
            <a:r>
              <a:rPr b="1" i="0" lang="fr-FR" sz="1403" u="none" cap="none" strike="noStrike">
                <a:solidFill>
                  <a:srgbClr val="C00000"/>
                </a:solidFill>
                <a:latin typeface="Courier New"/>
                <a:ea typeface="Courier New"/>
                <a:cs typeface="Courier New"/>
                <a:sym typeface="Courier New"/>
              </a:rPr>
              <a:t>vars</a:t>
            </a:r>
            <a:r>
              <a:rPr b="0" i="0" lang="fr-FR" sz="1403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38883" marR="0" rtl="0" algn="l">
              <a:lnSpc>
                <a:spcPct val="100000"/>
              </a:lnSpc>
              <a:spcBef>
                <a:spcPts val="421"/>
              </a:spcBef>
              <a:spcAft>
                <a:spcPts val="0"/>
              </a:spcAft>
              <a:buClr>
                <a:schemeClr val="dk1"/>
              </a:buClr>
              <a:buSzPts val="1403"/>
              <a:buFont typeface="Arial"/>
              <a:buNone/>
            </a:pPr>
            <a:r>
              <a:rPr b="0" i="0" lang="fr-FR" sz="1403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http_port: 80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328606" marR="4456" rtl="0" algn="l">
              <a:lnSpc>
                <a:spcPct val="100000"/>
              </a:lnSpc>
              <a:spcBef>
                <a:spcPts val="693"/>
              </a:spcBef>
              <a:spcAft>
                <a:spcPts val="0"/>
              </a:spcAft>
              <a:buClr>
                <a:schemeClr val="dk1"/>
              </a:buClr>
              <a:buSzPts val="2456"/>
              <a:buFont typeface="Arial"/>
              <a:buChar char="•"/>
            </a:pPr>
            <a:r>
              <a:rPr lang="fr-FR" sz="2456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Default variables of roles</a:t>
            </a:r>
            <a:r>
              <a:rPr b="0" i="0" lang="fr-FR" sz="245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b="1" i="0" lang="fr-FR" sz="245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{{ role }}/defaults/main.yml</a:t>
            </a:r>
            <a:endParaRPr b="1" i="0" sz="245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328606" marR="0" rtl="0" algn="l">
              <a:lnSpc>
                <a:spcPct val="100000"/>
              </a:lnSpc>
              <a:spcBef>
                <a:spcPts val="1088"/>
              </a:spcBef>
              <a:spcAft>
                <a:spcPts val="0"/>
              </a:spcAft>
              <a:buClr>
                <a:schemeClr val="dk1"/>
              </a:buClr>
              <a:buSzPts val="2456"/>
              <a:buFont typeface="Arial"/>
              <a:buChar char="•"/>
            </a:pPr>
            <a:r>
              <a:rPr lang="fr-FR" sz="2456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Included </a:t>
            </a:r>
            <a:r>
              <a:rPr b="0" i="0" lang="fr-FR" sz="245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Variables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1139" marR="0" rtl="0" algn="l">
              <a:lnSpc>
                <a:spcPct val="100000"/>
              </a:lnSpc>
              <a:spcBef>
                <a:spcPts val="1026"/>
              </a:spcBef>
              <a:spcAft>
                <a:spcPts val="0"/>
              </a:spcAft>
              <a:buClr>
                <a:schemeClr val="dk1"/>
              </a:buClr>
              <a:buSzPts val="1403"/>
              <a:buFont typeface="Arial"/>
              <a:buNone/>
            </a:pPr>
            <a:r>
              <a:rPr b="0" i="0" lang="fr-FR" sz="1403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---</a:t>
            </a:r>
            <a:endParaRPr b="0" i="0" sz="1403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211087" marR="3971113" rtl="0" algn="l">
              <a:lnSpc>
                <a:spcPct val="114599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3"/>
              <a:buFont typeface="Arial"/>
              <a:buNone/>
            </a:pPr>
            <a:r>
              <a:rPr b="0" i="0" lang="fr-FR" sz="1403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- hosts: all  remote_user: root  vars:</a:t>
            </a:r>
            <a:endParaRPr b="0" i="0" sz="1403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38883" marR="0" rtl="0" algn="l">
              <a:lnSpc>
                <a:spcPct val="100000"/>
              </a:lnSpc>
              <a:spcBef>
                <a:spcPts val="246"/>
              </a:spcBef>
              <a:spcAft>
                <a:spcPts val="0"/>
              </a:spcAft>
              <a:buClr>
                <a:schemeClr val="dk1"/>
              </a:buClr>
              <a:buSzPts val="1403"/>
              <a:buFont typeface="Arial"/>
              <a:buNone/>
            </a:pPr>
            <a:r>
              <a:rPr b="0" i="0" lang="fr-FR" sz="1403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favcolor: blue</a:t>
            </a:r>
            <a:endParaRPr b="0" i="0" sz="1403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225011" marR="0" rtl="0" algn="l">
              <a:lnSpc>
                <a:spcPct val="100000"/>
              </a:lnSpc>
              <a:spcBef>
                <a:spcPts val="246"/>
              </a:spcBef>
              <a:spcAft>
                <a:spcPts val="0"/>
              </a:spcAft>
              <a:buClr>
                <a:srgbClr val="C00000"/>
              </a:buClr>
              <a:buSzPts val="1403"/>
              <a:buFont typeface="Arial"/>
              <a:buNone/>
            </a:pPr>
            <a:r>
              <a:rPr b="1" i="0" lang="fr-FR" sz="1403" u="none" cap="none" strike="noStrike">
                <a:solidFill>
                  <a:srgbClr val="C00000"/>
                </a:solidFill>
                <a:latin typeface="Courier New"/>
                <a:ea typeface="Courier New"/>
                <a:cs typeface="Courier New"/>
                <a:sym typeface="Courier New"/>
              </a:rPr>
              <a:t>vars_files</a:t>
            </a:r>
            <a:r>
              <a:rPr b="0" i="0" lang="fr-FR" sz="1403" u="none" cap="none" strike="noStrike">
                <a:solidFill>
                  <a:srgbClr val="C00000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38883" marR="0" rtl="0" algn="l">
              <a:lnSpc>
                <a:spcPct val="100000"/>
              </a:lnSpc>
              <a:spcBef>
                <a:spcPts val="246"/>
              </a:spcBef>
              <a:spcAft>
                <a:spcPts val="0"/>
              </a:spcAft>
              <a:buClr>
                <a:schemeClr val="dk1"/>
              </a:buClr>
              <a:buSzPts val="1403"/>
              <a:buFont typeface="Arial"/>
              <a:buNone/>
            </a:pPr>
            <a:r>
              <a:rPr b="0" i="0" lang="fr-FR" sz="1403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- /vars/external_vars.yml</a:t>
            </a:r>
            <a:endParaRPr b="0" i="0" sz="1403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662" name="Google Shape;1662;p128"/>
          <p:cNvSpPr txBox="1"/>
          <p:nvPr>
            <p:ph idx="12" type="sldNum"/>
          </p:nvPr>
        </p:nvSpPr>
        <p:spPr>
          <a:xfrm>
            <a:off x="9553650" y="7096124"/>
            <a:ext cx="898449" cy="3092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6" name="Shape 1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7" name="Google Shape;1667;p129"/>
          <p:cNvSpPr txBox="1"/>
          <p:nvPr>
            <p:ph type="title"/>
          </p:nvPr>
        </p:nvSpPr>
        <p:spPr>
          <a:xfrm>
            <a:off x="735168" y="988675"/>
            <a:ext cx="9223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-FR"/>
              <a:t>Retrieving the result of a command</a:t>
            </a:r>
            <a:endParaRPr/>
          </a:p>
        </p:txBody>
      </p:sp>
      <p:grpSp>
        <p:nvGrpSpPr>
          <p:cNvPr id="1668" name="Google Shape;1668;p129"/>
          <p:cNvGrpSpPr/>
          <p:nvPr/>
        </p:nvGrpSpPr>
        <p:grpSpPr>
          <a:xfrm>
            <a:off x="735172" y="1933361"/>
            <a:ext cx="8655578" cy="3868130"/>
            <a:chOff x="1650332" y="1325563"/>
            <a:chExt cx="9252727" cy="3856264"/>
          </a:xfrm>
        </p:grpSpPr>
        <p:pic>
          <p:nvPicPr>
            <p:cNvPr id="1669" name="Google Shape;1669;p12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650336" y="1325563"/>
              <a:ext cx="9252723" cy="66949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70" name="Google Shape;1670;p12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650335" y="1943913"/>
              <a:ext cx="9252723" cy="138533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71" name="Google Shape;1671;p12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650334" y="3267074"/>
              <a:ext cx="9252723" cy="58042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72" name="Google Shape;1672;p129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650332" y="3713683"/>
              <a:ext cx="9252723" cy="146814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73" name="Google Shape;1673;p129"/>
          <p:cNvSpPr/>
          <p:nvPr/>
        </p:nvSpPr>
        <p:spPr>
          <a:xfrm>
            <a:off x="735168" y="1933361"/>
            <a:ext cx="8655578" cy="3868130"/>
          </a:xfrm>
          <a:prstGeom prst="rect">
            <a:avLst/>
          </a:prstGeom>
          <a:noFill/>
          <a:ln cap="flat" cmpd="sng" w="762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4" name="Google Shape;1674;p129"/>
          <p:cNvSpPr txBox="1"/>
          <p:nvPr>
            <p:ph idx="12" type="sldNum"/>
          </p:nvPr>
        </p:nvSpPr>
        <p:spPr>
          <a:xfrm>
            <a:off x="9553650" y="7096124"/>
            <a:ext cx="898449" cy="3092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3"/>
          <p:cNvSpPr/>
          <p:nvPr/>
        </p:nvSpPr>
        <p:spPr>
          <a:xfrm>
            <a:off x="1" y="770732"/>
            <a:ext cx="10693400" cy="6015037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p13"/>
          <p:cNvSpPr txBox="1"/>
          <p:nvPr/>
        </p:nvSpPr>
        <p:spPr>
          <a:xfrm>
            <a:off x="124416" y="877125"/>
            <a:ext cx="3325200" cy="133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7250">
            <a:spAutoFit/>
          </a:bodyPr>
          <a:lstStyle/>
          <a:p>
            <a:pPr indent="0" lvl="0" marL="11139" marR="4456" rtl="0" algn="just">
              <a:lnSpc>
                <a:spcPct val="11908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3"/>
              <a:buFont typeface="Arial"/>
              <a:buNone/>
            </a:pPr>
            <a:r>
              <a:rPr lang="fr-FR" sz="1053">
                <a:solidFill>
                  <a:srgbClr val="C00000"/>
                </a:solidFill>
                <a:latin typeface="Consolas"/>
                <a:ea typeface="Consolas"/>
                <a:cs typeface="Consolas"/>
                <a:sym typeface="Consolas"/>
              </a:rPr>
              <a:t>An ansible is a theoretical device for communication at a superluminal speed. It can send and receive messages to and from the corresponding device over any distance without any delay. The ansibles are an emblematic component of science fiction literature.</a:t>
            </a:r>
            <a:endParaRPr b="0" i="0" sz="1053" u="none" cap="none" strike="noStrike">
              <a:solidFill>
                <a:srgbClr val="C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55" name="Google Shape;155;p13"/>
          <p:cNvSpPr txBox="1"/>
          <p:nvPr>
            <p:ph idx="12" type="sldNum"/>
          </p:nvPr>
        </p:nvSpPr>
        <p:spPr>
          <a:xfrm>
            <a:off x="10205093" y="7292403"/>
            <a:ext cx="426720" cy="2406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8" name="Shape 1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" name="Google Shape;1679;p130"/>
          <p:cNvSpPr txBox="1"/>
          <p:nvPr>
            <p:ph type="title"/>
          </p:nvPr>
        </p:nvSpPr>
        <p:spPr>
          <a:xfrm>
            <a:off x="735171" y="991857"/>
            <a:ext cx="9223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-FR"/>
              <a:t>Retrieving the result of a command</a:t>
            </a:r>
            <a:endParaRPr/>
          </a:p>
        </p:txBody>
      </p:sp>
      <p:grpSp>
        <p:nvGrpSpPr>
          <p:cNvPr id="1680" name="Google Shape;1680;p130"/>
          <p:cNvGrpSpPr/>
          <p:nvPr/>
        </p:nvGrpSpPr>
        <p:grpSpPr>
          <a:xfrm>
            <a:off x="983062" y="2022587"/>
            <a:ext cx="8276450" cy="4879863"/>
            <a:chOff x="1120831" y="1020762"/>
            <a:chExt cx="9436332" cy="5563739"/>
          </a:xfrm>
        </p:grpSpPr>
        <p:pic>
          <p:nvPicPr>
            <p:cNvPr id="1681" name="Google Shape;1681;p13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20832" y="1568161"/>
              <a:ext cx="9436331" cy="50163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82" name="Google Shape;1682;p13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120831" y="1020762"/>
              <a:ext cx="9436331" cy="56126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83" name="Google Shape;1683;p130"/>
          <p:cNvSpPr/>
          <p:nvPr/>
        </p:nvSpPr>
        <p:spPr>
          <a:xfrm>
            <a:off x="983062" y="1989500"/>
            <a:ext cx="8276400" cy="4913100"/>
          </a:xfrm>
          <a:prstGeom prst="rect">
            <a:avLst/>
          </a:prstGeom>
          <a:noFill/>
          <a:ln cap="flat" cmpd="sng" w="762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4" name="Google Shape;1684;p130"/>
          <p:cNvSpPr txBox="1"/>
          <p:nvPr>
            <p:ph idx="12" type="sldNum"/>
          </p:nvPr>
        </p:nvSpPr>
        <p:spPr>
          <a:xfrm>
            <a:off x="9553650" y="7096124"/>
            <a:ext cx="898449" cy="3092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8" name="Shape 1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" name="Google Shape;1689;p131"/>
          <p:cNvSpPr txBox="1"/>
          <p:nvPr>
            <p:ph idx="1" type="body"/>
          </p:nvPr>
        </p:nvSpPr>
        <p:spPr>
          <a:xfrm>
            <a:off x="1456807" y="2538096"/>
            <a:ext cx="7779786" cy="35261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- name: "print df -Th"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  hosts: localhost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  gather_facts: True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  tasks: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    - shell: df -h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      register: df_output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    - debug: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         msg: "{{ df_output.stdout_lines | list }}"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90" name="Google Shape;1690;p131"/>
          <p:cNvSpPr txBox="1"/>
          <p:nvPr>
            <p:ph idx="12" type="sldNum"/>
          </p:nvPr>
        </p:nvSpPr>
        <p:spPr>
          <a:xfrm>
            <a:off x="9553650" y="7096124"/>
            <a:ext cx="898449" cy="3092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1691" name="Google Shape;1691;p131"/>
          <p:cNvSpPr txBox="1"/>
          <p:nvPr>
            <p:ph type="title"/>
          </p:nvPr>
        </p:nvSpPr>
        <p:spPr>
          <a:xfrm>
            <a:off x="735171" y="991857"/>
            <a:ext cx="9223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-FR"/>
              <a:t>Retrieving the result of a command</a:t>
            </a:r>
            <a:endParaRPr/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5" name="Shape 1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6" name="Google Shape;1696;p132"/>
          <p:cNvSpPr txBox="1"/>
          <p:nvPr>
            <p:ph type="title"/>
          </p:nvPr>
        </p:nvSpPr>
        <p:spPr>
          <a:xfrm>
            <a:off x="1374025" y="1095247"/>
            <a:ext cx="81285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Facts : Magic Variables</a:t>
            </a:r>
            <a:endParaRPr/>
          </a:p>
        </p:txBody>
      </p:sp>
      <p:sp>
        <p:nvSpPr>
          <p:cNvPr id="1697" name="Google Shape;1697;p132"/>
          <p:cNvSpPr txBox="1"/>
          <p:nvPr/>
        </p:nvSpPr>
        <p:spPr>
          <a:xfrm>
            <a:off x="477743" y="2034796"/>
            <a:ext cx="9773340" cy="4131241"/>
          </a:xfrm>
          <a:prstGeom prst="rect">
            <a:avLst/>
          </a:prstGeom>
          <a:noFill/>
          <a:ln>
            <a:noFill/>
          </a:ln>
        </p:spPr>
        <p:txBody>
          <a:bodyPr anchorCtr="0" anchor="t" bIns="80175" lIns="80175" spcFirstLastPara="1" rIns="80175" wrap="square" tIns="8017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fr-FR" sz="1579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facts are about getting information from your hosts.</a:t>
            </a:r>
            <a:endParaRPr sz="1579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fr-FR" sz="1579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They start with ansible_</a:t>
            </a:r>
            <a:endParaRPr sz="1579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fr-FR" sz="1579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You can use Facts in your playbook variables.</a:t>
            </a:r>
            <a:endParaRPr sz="1579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fr-FR" sz="1579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Feedback from facts can be blocked to improve performance: </a:t>
            </a:r>
            <a:endParaRPr sz="1579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79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rPr b="0" i="0" lang="fr-FR" sz="1579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            </a:t>
            </a:r>
            <a:r>
              <a:rPr b="0" i="0" lang="fr-FR" sz="1579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- hosts:  mainserver</a:t>
            </a:r>
            <a:endParaRPr b="0" i="0" sz="1579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rPr b="0" i="0" lang="fr-FR" sz="1579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gather_facts:  no</a:t>
            </a:r>
            <a:endParaRPr b="0" i="0" sz="1579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sz="1579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fr-FR" sz="1579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facts are provided by the setup module:</a:t>
            </a:r>
            <a:endParaRPr sz="1579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79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12253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98" name="Google Shape;1698;p1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27700" y="3426025"/>
            <a:ext cx="4380460" cy="3268097"/>
          </a:xfrm>
          <a:prstGeom prst="rect">
            <a:avLst/>
          </a:prstGeom>
          <a:noFill/>
          <a:ln>
            <a:noFill/>
          </a:ln>
        </p:spPr>
      </p:pic>
      <p:sp>
        <p:nvSpPr>
          <p:cNvPr id="1699" name="Google Shape;1699;p132"/>
          <p:cNvSpPr txBox="1"/>
          <p:nvPr>
            <p:ph idx="12" type="sldNum"/>
          </p:nvPr>
        </p:nvSpPr>
        <p:spPr>
          <a:xfrm>
            <a:off x="9553650" y="7096124"/>
            <a:ext cx="898449" cy="3092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133"/>
          <p:cNvSpPr txBox="1"/>
          <p:nvPr>
            <p:ph type="title"/>
          </p:nvPr>
        </p:nvSpPr>
        <p:spPr>
          <a:xfrm>
            <a:off x="1374025" y="1095247"/>
            <a:ext cx="8128634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Facts : Variables magiques</a:t>
            </a:r>
            <a:endParaRPr/>
          </a:p>
        </p:txBody>
      </p:sp>
      <p:sp>
        <p:nvSpPr>
          <p:cNvPr id="1705" name="Google Shape;1705;p133"/>
          <p:cNvSpPr txBox="1"/>
          <p:nvPr>
            <p:ph idx="1" type="body"/>
          </p:nvPr>
        </p:nvSpPr>
        <p:spPr>
          <a:xfrm>
            <a:off x="986075" y="2007649"/>
            <a:ext cx="8250600" cy="46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-FR"/>
              <a:t>Some magic variables: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1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ansible_distribution</a:t>
            </a:r>
            <a:endParaRPr/>
          </a:p>
          <a:p>
            <a:pPr indent="0" lvl="1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ansible_distribution_release</a:t>
            </a:r>
            <a:endParaRPr/>
          </a:p>
          <a:p>
            <a:pPr indent="0" lvl="1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ansible_distribution_version</a:t>
            </a:r>
            <a:endParaRPr/>
          </a:p>
          <a:p>
            <a:pPr indent="0" lvl="1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ansible_fqdn</a:t>
            </a:r>
            <a:endParaRPr/>
          </a:p>
          <a:p>
            <a:pPr indent="0" lvl="1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ansible_hostname</a:t>
            </a:r>
            <a:endParaRPr/>
          </a:p>
          <a:p>
            <a:pPr indent="0" lvl="1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ansible_os_family</a:t>
            </a:r>
            <a:endParaRPr/>
          </a:p>
          <a:p>
            <a:pPr indent="0" lvl="1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ansible_pkg_mgr</a:t>
            </a:r>
            <a:endParaRPr/>
          </a:p>
          <a:p>
            <a:pPr indent="0" lvl="1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ansible_default_ipv4.address</a:t>
            </a:r>
            <a:endParaRPr/>
          </a:p>
          <a:p>
            <a:pPr indent="0" lvl="1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ansible_default_ipv6.address</a:t>
            </a:r>
            <a:endParaRPr/>
          </a:p>
        </p:txBody>
      </p:sp>
      <p:sp>
        <p:nvSpPr>
          <p:cNvPr id="1706" name="Google Shape;1706;p133"/>
          <p:cNvSpPr txBox="1"/>
          <p:nvPr>
            <p:ph idx="12" type="sldNum"/>
          </p:nvPr>
        </p:nvSpPr>
        <p:spPr>
          <a:xfrm>
            <a:off x="9553650" y="7096124"/>
            <a:ext cx="898449" cy="3092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134"/>
          <p:cNvSpPr txBox="1"/>
          <p:nvPr>
            <p:ph type="title"/>
          </p:nvPr>
        </p:nvSpPr>
        <p:spPr>
          <a:xfrm>
            <a:off x="1374025" y="1095247"/>
            <a:ext cx="81285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/>
              <a:t>What we have covered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12" name="Google Shape;1712;p134"/>
          <p:cNvSpPr txBox="1"/>
          <p:nvPr>
            <p:ph idx="1" type="body"/>
          </p:nvPr>
        </p:nvSpPr>
        <p:spPr>
          <a:xfrm>
            <a:off x="1456806" y="2007653"/>
            <a:ext cx="7779900" cy="19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/>
              <a:t>Types of variables used by playbooks.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/>
              <a:t>Variables typed on the keyboard.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/>
              <a:t>Internal and external variables.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/>
              <a:t>Magic variables.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13" name="Google Shape;1713;p134"/>
          <p:cNvSpPr txBox="1"/>
          <p:nvPr>
            <p:ph idx="12" type="sldNum"/>
          </p:nvPr>
        </p:nvSpPr>
        <p:spPr>
          <a:xfrm>
            <a:off x="9553650" y="7096124"/>
            <a:ext cx="898449" cy="3092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7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8" name="Google Shape;1718;p135"/>
          <p:cNvSpPr txBox="1"/>
          <p:nvPr>
            <p:ph type="ctrTitle"/>
          </p:nvPr>
        </p:nvSpPr>
        <p:spPr>
          <a:xfrm>
            <a:off x="1336675" y="3057557"/>
            <a:ext cx="8020200" cy="810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-FR"/>
              <a:t>control structures</a:t>
            </a:r>
            <a:endParaRPr/>
          </a:p>
        </p:txBody>
      </p:sp>
      <p:sp>
        <p:nvSpPr>
          <p:cNvPr id="1719" name="Google Shape;1719;p135"/>
          <p:cNvSpPr txBox="1"/>
          <p:nvPr>
            <p:ph idx="1" type="subTitle"/>
          </p:nvPr>
        </p:nvSpPr>
        <p:spPr>
          <a:xfrm>
            <a:off x="1336675" y="3968912"/>
            <a:ext cx="8020050" cy="3239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5"/>
              <a:buFont typeface="Quattrocento Sans"/>
              <a:buNone/>
            </a:pPr>
            <a:r>
              <a:t/>
            </a:r>
            <a:endParaRPr/>
          </a:p>
        </p:txBody>
      </p:sp>
      <p:sp>
        <p:nvSpPr>
          <p:cNvPr id="1720" name="Google Shape;1720;p135"/>
          <p:cNvSpPr txBox="1"/>
          <p:nvPr>
            <p:ph idx="12" type="sldNum"/>
          </p:nvPr>
        </p:nvSpPr>
        <p:spPr>
          <a:xfrm>
            <a:off x="10205093" y="7292403"/>
            <a:ext cx="426720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4" name="Shape 1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5" name="Google Shape;1725;p136"/>
          <p:cNvSpPr txBox="1"/>
          <p:nvPr>
            <p:ph type="title"/>
          </p:nvPr>
        </p:nvSpPr>
        <p:spPr>
          <a:xfrm>
            <a:off x="1374025" y="1095247"/>
            <a:ext cx="8128634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Plan</a:t>
            </a:r>
            <a:endParaRPr/>
          </a:p>
        </p:txBody>
      </p:sp>
      <p:sp>
        <p:nvSpPr>
          <p:cNvPr id="1726" name="Google Shape;1726;p136"/>
          <p:cNvSpPr txBox="1"/>
          <p:nvPr>
            <p:ph idx="1" type="body"/>
          </p:nvPr>
        </p:nvSpPr>
        <p:spPr>
          <a:xfrm>
            <a:off x="1456806" y="2007653"/>
            <a:ext cx="7779900" cy="44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873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Char char="•"/>
            </a:pPr>
            <a:r>
              <a:rPr lang="fr-FR" sz="2500"/>
              <a:t>Introduction</a:t>
            </a:r>
            <a:endParaRPr sz="2500"/>
          </a:p>
          <a:p>
            <a:pPr indent="-3873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Char char="•"/>
            </a:pPr>
            <a:r>
              <a:rPr lang="fr-FR" sz="2500"/>
              <a:t>Conditional structures</a:t>
            </a:r>
            <a:endParaRPr sz="2500"/>
          </a:p>
          <a:p>
            <a:pPr indent="-3873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Char char="•"/>
            </a:pPr>
            <a:r>
              <a:rPr lang="fr-FR" sz="2500"/>
              <a:t>Conditional structures - example</a:t>
            </a:r>
            <a:endParaRPr sz="2500"/>
          </a:p>
          <a:p>
            <a:pPr indent="-3873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Char char="•"/>
            </a:pPr>
            <a:r>
              <a:rPr lang="fr-FR" sz="2500"/>
              <a:t>Condition according to a previous state</a:t>
            </a:r>
            <a:endParaRPr sz="2500"/>
          </a:p>
          <a:p>
            <a:pPr indent="-3873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Char char="•"/>
            </a:pPr>
            <a:r>
              <a:rPr lang="fr-FR" sz="2500"/>
              <a:t>Loop structures</a:t>
            </a:r>
            <a:endParaRPr sz="2500"/>
          </a:p>
          <a:p>
            <a:pPr indent="-3873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Char char="•"/>
            </a:pPr>
            <a:r>
              <a:rPr lang="fr-FR" sz="2500"/>
              <a:t>Concept of blocks</a:t>
            </a:r>
            <a:endParaRPr sz="2500"/>
          </a:p>
          <a:p>
            <a:pPr indent="-3873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Char char="•"/>
            </a:pPr>
            <a:r>
              <a:rPr lang="fr-FR" sz="2500"/>
              <a:t>Exception Management</a:t>
            </a:r>
            <a:endParaRPr sz="2500"/>
          </a:p>
          <a:p>
            <a:pPr indent="-3873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Char char="•"/>
            </a:pPr>
            <a:r>
              <a:rPr lang="fr-FR" sz="2500"/>
              <a:t>Ignore failed tasks</a:t>
            </a:r>
            <a:endParaRPr sz="2500"/>
          </a:p>
        </p:txBody>
      </p:sp>
      <p:sp>
        <p:nvSpPr>
          <p:cNvPr id="1727" name="Google Shape;1727;p136"/>
          <p:cNvSpPr txBox="1"/>
          <p:nvPr>
            <p:ph idx="12" type="sldNum"/>
          </p:nvPr>
        </p:nvSpPr>
        <p:spPr>
          <a:xfrm>
            <a:off x="9553650" y="7096124"/>
            <a:ext cx="898449" cy="3092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1" name="Shape 1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2" name="Google Shape;1732;p137"/>
          <p:cNvSpPr txBox="1"/>
          <p:nvPr>
            <p:ph type="title"/>
          </p:nvPr>
        </p:nvSpPr>
        <p:spPr>
          <a:xfrm>
            <a:off x="1374025" y="1095247"/>
            <a:ext cx="8128634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Introduction</a:t>
            </a:r>
            <a:endParaRPr/>
          </a:p>
        </p:txBody>
      </p:sp>
      <p:sp>
        <p:nvSpPr>
          <p:cNvPr id="1733" name="Google Shape;1733;p137"/>
          <p:cNvSpPr txBox="1"/>
          <p:nvPr>
            <p:ph idx="1" type="body"/>
          </p:nvPr>
        </p:nvSpPr>
        <p:spPr>
          <a:xfrm>
            <a:off x="850525" y="2295675"/>
            <a:ext cx="9386400" cy="38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4191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fr-FR" sz="3000"/>
              <a:t>Ansible integrates complex structures with simple tasks.</a:t>
            </a:r>
            <a:endParaRPr sz="3000"/>
          </a:p>
          <a:p>
            <a:pPr indent="-4191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fr-FR" sz="3000"/>
              <a:t>Conditional structures can be written to control the execution of a specific task.</a:t>
            </a:r>
            <a:endParaRPr sz="3000"/>
          </a:p>
          <a:p>
            <a:pPr indent="-4191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fr-FR" sz="3000"/>
              <a:t>Loops are also provided to browse a list of values.</a:t>
            </a:r>
            <a:endParaRPr sz="3000"/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2300"/>
          </a:p>
        </p:txBody>
      </p:sp>
      <p:sp>
        <p:nvSpPr>
          <p:cNvPr id="1734" name="Google Shape;1734;p137"/>
          <p:cNvSpPr txBox="1"/>
          <p:nvPr>
            <p:ph idx="12" type="sldNum"/>
          </p:nvPr>
        </p:nvSpPr>
        <p:spPr>
          <a:xfrm>
            <a:off x="9553650" y="7096124"/>
            <a:ext cx="898449" cy="3092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8" name="Shape 1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9" name="Google Shape;1739;p138"/>
          <p:cNvSpPr txBox="1"/>
          <p:nvPr>
            <p:ph type="title"/>
          </p:nvPr>
        </p:nvSpPr>
        <p:spPr>
          <a:xfrm>
            <a:off x="1374025" y="1095247"/>
            <a:ext cx="812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-FR" sz="2600">
                <a:solidFill>
                  <a:srgbClr val="3D3D3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conditional structures</a:t>
            </a:r>
            <a:endParaRPr sz="2600"/>
          </a:p>
        </p:txBody>
      </p:sp>
      <p:sp>
        <p:nvSpPr>
          <p:cNvPr id="1740" name="Google Shape;1740;p138"/>
          <p:cNvSpPr txBox="1"/>
          <p:nvPr>
            <p:ph idx="1" type="body"/>
          </p:nvPr>
        </p:nvSpPr>
        <p:spPr>
          <a:xfrm>
            <a:off x="1456806" y="2007653"/>
            <a:ext cx="7779900" cy="40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85750" lvl="0" marL="2857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fr-FR"/>
              <a:t>Conditions are introduced following the task concerned via the keyword “</a:t>
            </a:r>
            <a:r>
              <a:rPr b="1" lang="fr-FR">
                <a:solidFill>
                  <a:srgbClr val="FF0000"/>
                </a:solidFill>
              </a:rPr>
              <a:t>when</a:t>
            </a:r>
            <a:r>
              <a:rPr lang="fr-FR"/>
              <a:t>”</a:t>
            </a:r>
            <a:r>
              <a:rPr b="1" lang="fr-FR"/>
              <a:t>:</a:t>
            </a:r>
            <a:endParaRPr/>
          </a:p>
          <a:p>
            <a:pPr indent="-285750" lvl="1" marL="7429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fr-FR"/>
              <a:t>var == "Value" , var &gt;= 5 , etc.</a:t>
            </a:r>
            <a:endParaRPr/>
          </a:p>
          <a:p>
            <a:pPr indent="-285750" lvl="1" marL="7429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fr-FR"/>
              <a:t>var ,</a:t>
            </a:r>
            <a:r>
              <a:rPr lang="fr-FR"/>
              <a:t> where var is a boolean</a:t>
            </a:r>
            <a:r>
              <a:rPr lang="fr-FR"/>
              <a:t> ( yes , true , True , TRUE )</a:t>
            </a:r>
            <a:endParaRPr/>
          </a:p>
          <a:p>
            <a:pPr indent="-285750" lvl="1" marL="7429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fr-FR"/>
              <a:t>var is defined , var is not defined , ! var is defined</a:t>
            </a:r>
            <a:endParaRPr/>
          </a:p>
          <a:p>
            <a:pPr indent="-285750" lvl="1" marL="7429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fr-FR"/>
              <a:t>&lt;condition1&gt; and &lt;condition2&gt;</a:t>
            </a:r>
            <a:endParaRPr/>
          </a:p>
          <a:p>
            <a:pPr indent="-285750" lvl="1" marL="7429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fr-FR"/>
              <a:t>&lt;condition1&gt; or &lt;condition2&gt;</a:t>
            </a:r>
            <a:endParaRPr/>
          </a:p>
          <a:p>
            <a:pPr indent="-285750" lvl="1" marL="7429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fr-FR"/>
              <a:t>(&lt;condition1&gt; and &lt;condition2&gt;) or (&lt;condition3&gt; and &lt;condition4&gt;)</a:t>
            </a:r>
            <a:endParaRPr/>
          </a:p>
          <a:p>
            <a:pPr indent="-285750" lvl="1" marL="7429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fr-FR"/>
              <a:t>Facts can be formulated as elements of an </a:t>
            </a:r>
            <a:r>
              <a:rPr b="1" lang="fr-FR"/>
              <a:t>ansible_facts</a:t>
            </a:r>
            <a:r>
              <a:rPr lang="fr-FR"/>
              <a:t> table:</a:t>
            </a:r>
            <a:endParaRPr/>
          </a:p>
          <a:p>
            <a:pPr indent="-285750" lvl="2" marL="12001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fr-FR"/>
              <a:t>ansible_</a:t>
            </a:r>
            <a:r>
              <a:rPr b="1" lang="fr-FR"/>
              <a:t>os_family</a:t>
            </a:r>
            <a:r>
              <a:rPr lang="fr-FR"/>
              <a:t> : ansible_facts[‘</a:t>
            </a:r>
            <a:r>
              <a:rPr b="1" lang="fr-FR"/>
              <a:t>os_family</a:t>
            </a:r>
            <a:r>
              <a:rPr lang="fr-FR"/>
              <a:t>’]</a:t>
            </a:r>
            <a:endParaRPr/>
          </a:p>
        </p:txBody>
      </p:sp>
      <p:sp>
        <p:nvSpPr>
          <p:cNvPr id="1741" name="Google Shape;1741;p138"/>
          <p:cNvSpPr txBox="1"/>
          <p:nvPr>
            <p:ph idx="12" type="sldNum"/>
          </p:nvPr>
        </p:nvSpPr>
        <p:spPr>
          <a:xfrm>
            <a:off x="9553650" y="7096124"/>
            <a:ext cx="898449" cy="3092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5" name="Shape 1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6" name="Google Shape;1746;p139"/>
          <p:cNvSpPr txBox="1"/>
          <p:nvPr>
            <p:ph type="title"/>
          </p:nvPr>
        </p:nvSpPr>
        <p:spPr>
          <a:xfrm>
            <a:off x="534670" y="1064158"/>
            <a:ext cx="9223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-FR" sz="3000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conditional structures</a:t>
            </a:r>
            <a:r>
              <a:rPr lang="fr-FR" sz="3000">
                <a:solidFill>
                  <a:srgbClr val="000000"/>
                </a:solidFill>
              </a:rPr>
              <a:t>- example</a:t>
            </a:r>
            <a:endParaRPr sz="3000">
              <a:solidFill>
                <a:srgbClr val="000000"/>
              </a:solidFill>
            </a:endParaRPr>
          </a:p>
        </p:txBody>
      </p:sp>
      <p:sp>
        <p:nvSpPr>
          <p:cNvPr id="1747" name="Google Shape;1747;p139"/>
          <p:cNvSpPr txBox="1"/>
          <p:nvPr>
            <p:ph idx="1" type="body"/>
          </p:nvPr>
        </p:nvSpPr>
        <p:spPr>
          <a:xfrm>
            <a:off x="308650" y="2040532"/>
            <a:ext cx="10076099" cy="49870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92500" lnSpcReduction="1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4084"/>
              <a:buNone/>
            </a:pPr>
            <a:r>
              <a:rPr lang="fr-FR"/>
              <a:t>- name: "playbook handler"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4084"/>
              <a:buNone/>
            </a:pPr>
            <a:r>
              <a:rPr lang="fr-FR"/>
              <a:t>  hosts: all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4084"/>
              <a:buNone/>
            </a:pPr>
            <a:r>
              <a:rPr lang="fr-FR"/>
              <a:t>  become: yes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4084"/>
              <a:buNone/>
            </a:pPr>
            <a:r>
              <a:rPr lang="fr-FR"/>
              <a:t>  vars_prompt: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4084"/>
              <a:buNone/>
            </a:pPr>
            <a:r>
              <a:rPr lang="fr-FR"/>
              <a:t>    - name: "response"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4084"/>
              <a:buNone/>
            </a:pPr>
            <a:r>
              <a:rPr lang="fr-FR"/>
              <a:t>      prompt: "tu veux executer?\n1-yes\n2-no"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4084"/>
              <a:buNone/>
            </a:pPr>
            <a:r>
              <a:rPr lang="fr-FR"/>
              <a:t>      private: no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4084"/>
              <a:buNone/>
            </a:pPr>
            <a:r>
              <a:rPr lang="fr-FR"/>
              <a:t>  tasks: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4084"/>
              <a:buNone/>
            </a:pPr>
            <a:r>
              <a:rPr lang="fr-FR"/>
              <a:t>    - name: "tache 1"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4084"/>
              <a:buNone/>
            </a:pPr>
            <a:r>
              <a:rPr lang="fr-FR"/>
              <a:t>      command: "true"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4084"/>
              <a:buNone/>
            </a:pPr>
            <a:r>
              <a:rPr lang="fr-FR"/>
              <a:t>      notify: print state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4084"/>
              <a:buNone/>
            </a:pPr>
            <a:r>
              <a:rPr lang="fr-FR"/>
              <a:t>      when: response == "1"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4084"/>
              <a:buNone/>
            </a:pPr>
            <a:r>
              <a:rPr lang="fr-FR"/>
              <a:t>    - name: "tache 2"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4084"/>
              <a:buNone/>
            </a:pPr>
            <a:r>
              <a:rPr lang="fr-FR"/>
              <a:t>      debug: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4084"/>
              <a:buNone/>
            </a:pPr>
            <a:r>
              <a:rPr lang="fr-FR"/>
              <a:t>        msg: "bye"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4084"/>
              <a:buNone/>
            </a:pPr>
            <a:r>
              <a:rPr lang="fr-FR"/>
              <a:t>      when: response == "2"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4084"/>
              <a:buNone/>
            </a:pPr>
            <a:r>
              <a:rPr lang="fr-FR"/>
              <a:t>  handlers: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4084"/>
              <a:buNone/>
            </a:pPr>
            <a:r>
              <a:rPr lang="fr-FR"/>
              <a:t>    - name: "print state"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4084"/>
              <a:buNone/>
            </a:pPr>
            <a:r>
              <a:rPr lang="fr-FR"/>
              <a:t>      debug: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4084"/>
              <a:buNone/>
            </a:pPr>
            <a:r>
              <a:rPr lang="fr-FR"/>
              <a:t>        msg: "parfait!"</a:t>
            </a:r>
            <a:endParaRPr/>
          </a:p>
        </p:txBody>
      </p:sp>
      <p:sp>
        <p:nvSpPr>
          <p:cNvPr id="1748" name="Google Shape;1748;p139"/>
          <p:cNvSpPr/>
          <p:nvPr/>
        </p:nvSpPr>
        <p:spPr>
          <a:xfrm>
            <a:off x="343890" y="1982205"/>
            <a:ext cx="4383079" cy="4855775"/>
          </a:xfrm>
          <a:prstGeom prst="rect">
            <a:avLst/>
          </a:prstGeom>
          <a:noFill/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9" name="Google Shape;1749;p139"/>
          <p:cNvSpPr txBox="1"/>
          <p:nvPr>
            <p:ph idx="12" type="sldNum"/>
          </p:nvPr>
        </p:nvSpPr>
        <p:spPr>
          <a:xfrm>
            <a:off x="9553650" y="7096124"/>
            <a:ext cx="898449" cy="3092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4"/>
          <p:cNvSpPr txBox="1"/>
          <p:nvPr/>
        </p:nvSpPr>
        <p:spPr>
          <a:xfrm>
            <a:off x="1307245" y="915259"/>
            <a:ext cx="7765500" cy="40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9775">
            <a:spAutoFit/>
          </a:bodyPr>
          <a:lstStyle/>
          <a:p>
            <a:pPr indent="0" lvl="0" marL="22075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2433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Principles </a:t>
            </a:r>
            <a:r>
              <a:rPr lang="fr-FR" sz="2433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in</a:t>
            </a:r>
            <a:r>
              <a:rPr lang="fr-FR" sz="2433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configuration management tools</a:t>
            </a:r>
            <a:endParaRPr sz="2433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61" name="Google Shape;161;p14"/>
          <p:cNvSpPr/>
          <p:nvPr/>
        </p:nvSpPr>
        <p:spPr>
          <a:xfrm>
            <a:off x="1829219" y="1972605"/>
            <a:ext cx="113435" cy="11343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29"/>
              <a:buFont typeface="Arial"/>
              <a:buNone/>
            </a:pPr>
            <a:r>
              <a:t/>
            </a:r>
            <a:endParaRPr b="0" i="0" sz="312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14"/>
          <p:cNvSpPr/>
          <p:nvPr/>
        </p:nvSpPr>
        <p:spPr>
          <a:xfrm>
            <a:off x="2332870" y="2579605"/>
            <a:ext cx="91405" cy="91405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29"/>
              <a:buFont typeface="Arial"/>
              <a:buNone/>
            </a:pPr>
            <a:r>
              <a:t/>
            </a:r>
            <a:endParaRPr b="0" i="0" sz="312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14"/>
          <p:cNvSpPr txBox="1"/>
          <p:nvPr/>
        </p:nvSpPr>
        <p:spPr>
          <a:xfrm>
            <a:off x="1392700" y="1827550"/>
            <a:ext cx="7946100" cy="97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125">
            <a:spAutoFit/>
          </a:bodyPr>
          <a:lstStyle/>
          <a:p>
            <a:pPr indent="0" lvl="0" marL="0" rtl="0" algn="l">
              <a:spcBef>
                <a:spcPts val="304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1912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        “Centralized configuration recipes”, applied on machines  (= nodes)</a:t>
            </a:r>
            <a:endParaRPr sz="1912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l">
              <a:spcBef>
                <a:spcPts val="304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912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512127" rtl="0" algn="l">
              <a:spcBef>
                <a:spcPts val="304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1912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       No “hand” config</a:t>
            </a:r>
            <a:endParaRPr sz="1912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64" name="Google Shape;164;p14"/>
          <p:cNvSpPr/>
          <p:nvPr/>
        </p:nvSpPr>
        <p:spPr>
          <a:xfrm>
            <a:off x="2887900" y="3609425"/>
            <a:ext cx="4671900" cy="29205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29"/>
              <a:buFont typeface="Arial"/>
              <a:buNone/>
            </a:pPr>
            <a:r>
              <a:t/>
            </a:r>
            <a:endParaRPr b="0" i="0" sz="312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14"/>
          <p:cNvSpPr txBox="1"/>
          <p:nvPr>
            <p:ph idx="12" type="sldNum"/>
          </p:nvPr>
        </p:nvSpPr>
        <p:spPr>
          <a:xfrm>
            <a:off x="9553650" y="7096124"/>
            <a:ext cx="898449" cy="3092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  <p:transition>
    <p:cut/>
  </p:transition>
</p:sld>
</file>

<file path=ppt/slides/slide1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3" name="Shape 1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4" name="Google Shape;1754;p140"/>
          <p:cNvSpPr txBox="1"/>
          <p:nvPr/>
        </p:nvSpPr>
        <p:spPr>
          <a:xfrm>
            <a:off x="730610" y="2328168"/>
            <a:ext cx="5796714" cy="3107261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4"/>
              <a:buFont typeface="Arial"/>
              <a:buNone/>
            </a:pPr>
            <a:r>
              <a:t/>
            </a:r>
            <a:endParaRPr b="0" i="0" sz="1754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41163" lvl="0" marL="474528" marR="863843" rtl="0" algn="l">
              <a:lnSpc>
                <a:spcPct val="100699"/>
              </a:lnSpc>
              <a:spcBef>
                <a:spcPts val="1061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rPr b="0" i="0" lang="fr-FR" sz="1579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-	</a:t>
            </a:r>
            <a:r>
              <a:rPr b="1" i="0" lang="fr-FR" sz="1579" u="none" cap="none" strike="noStrike">
                <a:solidFill>
                  <a:srgbClr val="007AB0"/>
                </a:solidFill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b="0" i="0" lang="fr-FR" sz="1579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:	</a:t>
            </a:r>
            <a:r>
              <a:rPr b="1" i="0" lang="fr-FR" sz="1579" u="none" cap="none" strike="noStrike">
                <a:solidFill>
                  <a:srgbClr val="820000"/>
                </a:solidFill>
                <a:latin typeface="Courier New"/>
                <a:ea typeface="Courier New"/>
                <a:cs typeface="Courier New"/>
                <a:sym typeface="Courier New"/>
              </a:rPr>
              <a:t>Ensure httpd package is present </a:t>
            </a:r>
            <a:r>
              <a:rPr b="1" i="0" lang="fr-FR" sz="1579" u="none" cap="none" strike="noStrike">
                <a:solidFill>
                  <a:srgbClr val="007AB0"/>
                </a:solidFill>
                <a:latin typeface="Courier New"/>
                <a:ea typeface="Courier New"/>
                <a:cs typeface="Courier New"/>
                <a:sym typeface="Courier New"/>
              </a:rPr>
              <a:t> yum</a:t>
            </a:r>
            <a:r>
              <a:rPr b="0" i="0" lang="fr-FR" sz="1579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b="0" i="0" sz="1579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715135" marR="0" rtl="0" algn="l">
              <a:lnSpc>
                <a:spcPct val="100000"/>
              </a:lnSpc>
              <a:spcBef>
                <a:spcPts val="13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rPr b="1" i="0" lang="fr-FR" sz="1579" u="none" cap="none" strike="noStrike">
                <a:solidFill>
                  <a:srgbClr val="007AB0"/>
                </a:solidFill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b="0" i="0" lang="fr-FR" sz="1579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: httpd</a:t>
            </a:r>
            <a:endParaRPr b="0" i="0" sz="1579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715135" marR="0" rtl="0" algn="l">
              <a:lnSpc>
                <a:spcPct val="100000"/>
              </a:lnSpc>
              <a:spcBef>
                <a:spcPts val="13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rPr b="1" i="0" lang="fr-FR" sz="1579" u="none" cap="none" strike="noStrike">
                <a:solidFill>
                  <a:srgbClr val="007AB0"/>
                </a:solidFill>
                <a:latin typeface="Courier New"/>
                <a:ea typeface="Courier New"/>
                <a:cs typeface="Courier New"/>
                <a:sym typeface="Courier New"/>
              </a:rPr>
              <a:t>state</a:t>
            </a:r>
            <a:r>
              <a:rPr b="0" i="0" lang="fr-FR" sz="1579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: latest</a:t>
            </a:r>
            <a:endParaRPr b="0" i="0" sz="1579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74528" marR="0" rtl="0" algn="l">
              <a:lnSpc>
                <a:spcPct val="100000"/>
              </a:lnSpc>
              <a:spcBef>
                <a:spcPts val="13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rPr b="1" i="0" lang="fr-FR" sz="1579" u="none" cap="none" strike="noStrike">
                <a:solidFill>
                  <a:srgbClr val="007AB0"/>
                </a:solidFill>
                <a:latin typeface="Courier New"/>
                <a:ea typeface="Courier New"/>
                <a:cs typeface="Courier New"/>
                <a:sym typeface="Courier New"/>
              </a:rPr>
              <a:t>register</a:t>
            </a:r>
            <a:r>
              <a:rPr b="0" i="0" lang="fr-FR" sz="1579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: httpd_results</a:t>
            </a:r>
            <a:endParaRPr b="0" i="0" sz="1579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2"/>
              </a:spcBef>
              <a:spcAft>
                <a:spcPts val="0"/>
              </a:spcAft>
              <a:buClr>
                <a:srgbClr val="000000"/>
              </a:buClr>
              <a:buSzPts val="1666"/>
              <a:buFont typeface="Arial"/>
              <a:buNone/>
            </a:pPr>
            <a:r>
              <a:t/>
            </a:r>
            <a:endParaRPr b="0" i="0" sz="1666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241163" lvl="0" marL="474528" marR="3029297" rtl="0" algn="l">
              <a:lnSpc>
                <a:spcPct val="1006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rPr b="0" i="0" lang="fr-FR" sz="1579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-	</a:t>
            </a:r>
            <a:r>
              <a:rPr b="1" i="0" lang="fr-FR" sz="1579" u="none" cap="none" strike="noStrike">
                <a:solidFill>
                  <a:srgbClr val="007AB0"/>
                </a:solidFill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b="0" i="0" lang="fr-FR" sz="1579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:	</a:t>
            </a:r>
            <a:r>
              <a:rPr b="1" i="0" lang="fr-FR" sz="1579" u="none" cap="none" strike="noStrike">
                <a:solidFill>
                  <a:srgbClr val="820000"/>
                </a:solidFill>
                <a:latin typeface="Courier New"/>
                <a:ea typeface="Courier New"/>
                <a:cs typeface="Courier New"/>
                <a:sym typeface="Courier New"/>
              </a:rPr>
              <a:t>Restart httpd </a:t>
            </a:r>
            <a:r>
              <a:rPr b="1" i="0" lang="fr-FR" sz="1579" u="none" cap="none" strike="noStrike">
                <a:solidFill>
                  <a:srgbClr val="007AB0"/>
                </a:solidFill>
                <a:latin typeface="Courier New"/>
                <a:ea typeface="Courier New"/>
                <a:cs typeface="Courier New"/>
                <a:sym typeface="Courier New"/>
              </a:rPr>
              <a:t> service</a:t>
            </a:r>
            <a:r>
              <a:rPr b="0" i="0" lang="fr-FR" sz="1579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b="0" i="0" sz="1579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715135" marR="0" rtl="0" algn="l">
              <a:lnSpc>
                <a:spcPct val="100000"/>
              </a:lnSpc>
              <a:spcBef>
                <a:spcPts val="13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rPr b="1" i="0" lang="fr-FR" sz="1579" u="none" cap="none" strike="noStrike">
                <a:solidFill>
                  <a:srgbClr val="007AB0"/>
                </a:solidFill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b="0" i="0" lang="fr-FR" sz="1579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: httpd</a:t>
            </a:r>
            <a:endParaRPr b="0" i="0" sz="1579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715135" marR="0" rtl="0" algn="l">
              <a:lnSpc>
                <a:spcPct val="100000"/>
              </a:lnSpc>
              <a:spcBef>
                <a:spcPts val="13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rPr b="1" i="0" lang="fr-FR" sz="1579" u="none" cap="none" strike="noStrike">
                <a:solidFill>
                  <a:srgbClr val="007AB0"/>
                </a:solidFill>
                <a:latin typeface="Courier New"/>
                <a:ea typeface="Courier New"/>
                <a:cs typeface="Courier New"/>
                <a:sym typeface="Courier New"/>
              </a:rPr>
              <a:t>state</a:t>
            </a:r>
            <a:r>
              <a:rPr b="0" i="0" lang="fr-FR" sz="1579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: restart</a:t>
            </a:r>
            <a:endParaRPr b="0" i="0" sz="1579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74528" marR="0" rtl="0" algn="l">
              <a:lnSpc>
                <a:spcPct val="100000"/>
              </a:lnSpc>
              <a:spcBef>
                <a:spcPts val="13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rPr b="1" i="0" lang="fr-FR" sz="1579" u="none" cap="none" strike="noStrike">
                <a:solidFill>
                  <a:srgbClr val="007AB0"/>
                </a:solidFill>
                <a:latin typeface="Courier New"/>
                <a:ea typeface="Courier New"/>
                <a:cs typeface="Courier New"/>
                <a:sym typeface="Courier New"/>
              </a:rPr>
              <a:t>when</a:t>
            </a:r>
            <a:r>
              <a:rPr b="0" i="0" lang="fr-FR" sz="1579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: httpd_results.changed</a:t>
            </a:r>
            <a:endParaRPr b="0" i="0" sz="1579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755" name="Google Shape;1755;p140"/>
          <p:cNvSpPr txBox="1"/>
          <p:nvPr>
            <p:ph type="title"/>
          </p:nvPr>
        </p:nvSpPr>
        <p:spPr>
          <a:xfrm>
            <a:off x="927100" y="850850"/>
            <a:ext cx="7886400" cy="68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156500">
            <a:spAutoFit/>
          </a:bodyPr>
          <a:lstStyle/>
          <a:p>
            <a:pPr indent="0" lvl="0" marL="11139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-FR"/>
              <a:t>Condition according to a previous state</a:t>
            </a:r>
            <a:endParaRPr/>
          </a:p>
        </p:txBody>
      </p:sp>
      <p:sp>
        <p:nvSpPr>
          <p:cNvPr id="1756" name="Google Shape;1756;p140"/>
          <p:cNvSpPr txBox="1"/>
          <p:nvPr>
            <p:ph idx="12" type="sldNum"/>
          </p:nvPr>
        </p:nvSpPr>
        <p:spPr>
          <a:xfrm>
            <a:off x="9553650" y="7096124"/>
            <a:ext cx="898449" cy="3092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0" name="Shape 1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" name="Google Shape;1761;p141"/>
          <p:cNvSpPr txBox="1"/>
          <p:nvPr>
            <p:ph type="title"/>
          </p:nvPr>
        </p:nvSpPr>
        <p:spPr>
          <a:xfrm>
            <a:off x="1374025" y="1095247"/>
            <a:ext cx="8128634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Loop structures</a:t>
            </a:r>
            <a:endParaRPr/>
          </a:p>
        </p:txBody>
      </p:sp>
      <p:sp>
        <p:nvSpPr>
          <p:cNvPr id="1762" name="Google Shape;1762;p141"/>
          <p:cNvSpPr txBox="1"/>
          <p:nvPr>
            <p:ph idx="1" type="body"/>
          </p:nvPr>
        </p:nvSpPr>
        <p:spPr>
          <a:xfrm>
            <a:off x="735171" y="2253606"/>
            <a:ext cx="9223200" cy="23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93700" lvl="0" marL="457200" marR="4456" rtl="0" algn="just">
              <a:lnSpc>
                <a:spcPct val="150000"/>
              </a:lnSpc>
              <a:spcBef>
                <a:spcPts val="1031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</a:pPr>
            <a:r>
              <a:rPr lang="fr-FR" sz="2600"/>
              <a:t>Loops allow you to iterate on list and dictionary variables.  </a:t>
            </a:r>
            <a:endParaRPr sz="2600"/>
          </a:p>
          <a:p>
            <a:pPr indent="-393700" lvl="0" marL="457200" marR="4456" rtl="0" algn="just">
              <a:lnSpc>
                <a:spcPct val="150000"/>
              </a:lnSpc>
              <a:spcBef>
                <a:spcPts val="1031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</a:pPr>
            <a:r>
              <a:rPr lang="fr-FR" sz="2600"/>
              <a:t>This technique allows the same action to be performed several times on an undefined number of elements when writing the role or playbook. </a:t>
            </a:r>
            <a:endParaRPr sz="2600"/>
          </a:p>
        </p:txBody>
      </p:sp>
      <p:sp>
        <p:nvSpPr>
          <p:cNvPr id="1763" name="Google Shape;1763;p141"/>
          <p:cNvSpPr txBox="1"/>
          <p:nvPr>
            <p:ph idx="12" type="sldNum"/>
          </p:nvPr>
        </p:nvSpPr>
        <p:spPr>
          <a:xfrm>
            <a:off x="9553650" y="7096124"/>
            <a:ext cx="898449" cy="3092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7" name="Shape 1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8" name="Google Shape;1768;p142"/>
          <p:cNvSpPr txBox="1"/>
          <p:nvPr>
            <p:ph idx="1" type="body"/>
          </p:nvPr>
        </p:nvSpPr>
        <p:spPr>
          <a:xfrm>
            <a:off x="415716" y="2083999"/>
            <a:ext cx="9718843" cy="49435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lnSpcReduction="20000"/>
          </a:bodyPr>
          <a:lstStyle/>
          <a:p>
            <a:pPr indent="0" lvl="0" marL="0" marR="4456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The initiation of the loop is carried out using the keyword “</a:t>
            </a:r>
            <a:r>
              <a:rPr lang="fr-FR">
                <a:solidFill>
                  <a:srgbClr val="FF0000"/>
                </a:solidFill>
              </a:rPr>
              <a:t>loop</a:t>
            </a:r>
            <a:r>
              <a:rPr lang="fr-FR"/>
              <a:t>”:</a:t>
            </a:r>
            <a:endParaRPr/>
          </a:p>
          <a:p>
            <a:pPr indent="0" lvl="0" marL="0" marR="4456" rtl="0" algn="just">
              <a:lnSpc>
                <a:spcPct val="100000"/>
              </a:lnSpc>
              <a:spcBef>
                <a:spcPts val="1031"/>
              </a:spcBef>
              <a:spcAft>
                <a:spcPts val="0"/>
              </a:spcAft>
              <a:buSzPts val="1400"/>
              <a:buNone/>
            </a:pPr>
            <a:r>
              <a:rPr lang="fr-FR"/>
              <a:t>- name: "loop illustration"</a:t>
            </a:r>
            <a:endParaRPr/>
          </a:p>
          <a:p>
            <a:pPr indent="0" lvl="0" marL="0" marR="4456" rtl="0" algn="just">
              <a:lnSpc>
                <a:spcPct val="100000"/>
              </a:lnSpc>
              <a:spcBef>
                <a:spcPts val="1031"/>
              </a:spcBef>
              <a:spcAft>
                <a:spcPts val="0"/>
              </a:spcAft>
              <a:buSzPts val="1400"/>
              <a:buNone/>
            </a:pPr>
            <a:r>
              <a:rPr lang="fr-FR"/>
              <a:t>  hosts: localhost</a:t>
            </a:r>
            <a:endParaRPr/>
          </a:p>
          <a:p>
            <a:pPr indent="0" lvl="0" marL="0" marR="4456" rtl="0" algn="just">
              <a:lnSpc>
                <a:spcPct val="100000"/>
              </a:lnSpc>
              <a:spcBef>
                <a:spcPts val="1031"/>
              </a:spcBef>
              <a:spcAft>
                <a:spcPts val="0"/>
              </a:spcAft>
              <a:buSzPts val="1400"/>
              <a:buNone/>
            </a:pPr>
            <a:r>
              <a:rPr lang="fr-FR"/>
              <a:t>  vars:</a:t>
            </a:r>
            <a:endParaRPr/>
          </a:p>
          <a:p>
            <a:pPr indent="0" lvl="0" marL="0" marR="4456" rtl="0" algn="just">
              <a:lnSpc>
                <a:spcPct val="100000"/>
              </a:lnSpc>
              <a:spcBef>
                <a:spcPts val="1031"/>
              </a:spcBef>
              <a:spcAft>
                <a:spcPts val="0"/>
              </a:spcAft>
              <a:buSzPts val="1400"/>
              <a:buNone/>
            </a:pPr>
            <a:r>
              <a:rPr lang="fr-FR"/>
              <a:t>    </a:t>
            </a:r>
            <a:r>
              <a:rPr b="1" lang="fr-FR">
                <a:solidFill>
                  <a:srgbClr val="C00000"/>
                </a:solidFill>
              </a:rPr>
              <a:t>fruits</a:t>
            </a:r>
            <a:r>
              <a:rPr lang="fr-FR"/>
              <a:t>:</a:t>
            </a:r>
            <a:endParaRPr/>
          </a:p>
          <a:p>
            <a:pPr indent="0" lvl="0" marL="0" marR="4456" rtl="0" algn="just">
              <a:lnSpc>
                <a:spcPct val="100000"/>
              </a:lnSpc>
              <a:spcBef>
                <a:spcPts val="1031"/>
              </a:spcBef>
              <a:spcAft>
                <a:spcPts val="0"/>
              </a:spcAft>
              <a:buSzPts val="1400"/>
              <a:buNone/>
            </a:pPr>
            <a:r>
              <a:rPr lang="fr-FR"/>
              <a:t>      - apple</a:t>
            </a:r>
            <a:endParaRPr/>
          </a:p>
          <a:p>
            <a:pPr indent="0" lvl="0" marL="0" marR="4456" rtl="0" algn="just">
              <a:lnSpc>
                <a:spcPct val="100000"/>
              </a:lnSpc>
              <a:spcBef>
                <a:spcPts val="1031"/>
              </a:spcBef>
              <a:spcAft>
                <a:spcPts val="0"/>
              </a:spcAft>
              <a:buSzPts val="1400"/>
              <a:buNone/>
            </a:pPr>
            <a:r>
              <a:rPr lang="fr-FR"/>
              <a:t>      - orange</a:t>
            </a:r>
            <a:endParaRPr/>
          </a:p>
          <a:p>
            <a:pPr indent="0" lvl="0" marL="0" marR="4456" rtl="0" algn="just">
              <a:lnSpc>
                <a:spcPct val="100000"/>
              </a:lnSpc>
              <a:spcBef>
                <a:spcPts val="1031"/>
              </a:spcBef>
              <a:spcAft>
                <a:spcPts val="0"/>
              </a:spcAft>
              <a:buSzPts val="1400"/>
              <a:buNone/>
            </a:pPr>
            <a:r>
              <a:rPr lang="fr-FR"/>
              <a:t>      - pineapple</a:t>
            </a:r>
            <a:endParaRPr/>
          </a:p>
          <a:p>
            <a:pPr indent="0" lvl="0" marL="0" marR="4456" rtl="0" algn="just">
              <a:lnSpc>
                <a:spcPct val="100000"/>
              </a:lnSpc>
              <a:spcBef>
                <a:spcPts val="1031"/>
              </a:spcBef>
              <a:spcAft>
                <a:spcPts val="0"/>
              </a:spcAft>
              <a:buSzPts val="1400"/>
              <a:buNone/>
            </a:pPr>
            <a:r>
              <a:rPr lang="fr-FR"/>
              <a:t>  tasks:</a:t>
            </a:r>
            <a:endParaRPr/>
          </a:p>
          <a:p>
            <a:pPr indent="0" lvl="0" marL="0" marR="4456" rtl="0" algn="just">
              <a:lnSpc>
                <a:spcPct val="100000"/>
              </a:lnSpc>
              <a:spcBef>
                <a:spcPts val="1031"/>
              </a:spcBef>
              <a:spcAft>
                <a:spcPts val="0"/>
              </a:spcAft>
              <a:buSzPts val="1400"/>
              <a:buNone/>
            </a:pPr>
            <a:r>
              <a:rPr lang="fr-FR"/>
              <a:t>    - name: "Print my Fruits"</a:t>
            </a:r>
            <a:endParaRPr/>
          </a:p>
          <a:p>
            <a:pPr indent="0" lvl="0" marL="0" marR="4456" rtl="0" algn="just">
              <a:lnSpc>
                <a:spcPct val="100000"/>
              </a:lnSpc>
              <a:spcBef>
                <a:spcPts val="1031"/>
              </a:spcBef>
              <a:spcAft>
                <a:spcPts val="0"/>
              </a:spcAft>
              <a:buSzPts val="1400"/>
              <a:buNone/>
            </a:pPr>
            <a:r>
              <a:rPr lang="fr-FR"/>
              <a:t>      debug:</a:t>
            </a:r>
            <a:endParaRPr/>
          </a:p>
          <a:p>
            <a:pPr indent="0" lvl="0" marL="0" marR="4456" rtl="0" algn="just">
              <a:lnSpc>
                <a:spcPct val="100000"/>
              </a:lnSpc>
              <a:spcBef>
                <a:spcPts val="1031"/>
              </a:spcBef>
              <a:spcAft>
                <a:spcPts val="0"/>
              </a:spcAft>
              <a:buSzPts val="1400"/>
              <a:buNone/>
            </a:pPr>
            <a:r>
              <a:rPr lang="fr-FR"/>
              <a:t>        msg: "{{ item }}"</a:t>
            </a:r>
            <a:endParaRPr/>
          </a:p>
          <a:p>
            <a:pPr indent="0" lvl="0" marL="0" marR="4456" rtl="0" algn="just">
              <a:lnSpc>
                <a:spcPct val="100000"/>
              </a:lnSpc>
              <a:spcBef>
                <a:spcPts val="1031"/>
              </a:spcBef>
              <a:spcAft>
                <a:spcPts val="0"/>
              </a:spcAft>
              <a:buSzPts val="1400"/>
              <a:buNone/>
            </a:pPr>
            <a:r>
              <a:rPr lang="fr-FR"/>
              <a:t>      </a:t>
            </a:r>
            <a:r>
              <a:rPr b="1" lang="fr-FR">
                <a:solidFill>
                  <a:srgbClr val="FF0000"/>
                </a:solidFill>
              </a:rPr>
              <a:t>loop</a:t>
            </a:r>
            <a:r>
              <a:rPr lang="fr-FR"/>
              <a:t>: "{{ </a:t>
            </a:r>
            <a:r>
              <a:rPr b="1" lang="fr-FR">
                <a:solidFill>
                  <a:srgbClr val="C00000"/>
                </a:solidFill>
              </a:rPr>
              <a:t>fruits</a:t>
            </a:r>
            <a:r>
              <a:rPr lang="fr-FR"/>
              <a:t> }}"</a:t>
            </a:r>
            <a:endParaRPr/>
          </a:p>
          <a:p>
            <a:pPr indent="0" lvl="0" marL="0" marR="4456" rtl="0" algn="just">
              <a:lnSpc>
                <a:spcPct val="100000"/>
              </a:lnSpc>
              <a:spcBef>
                <a:spcPts val="1031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69" name="Google Shape;1769;p142"/>
          <p:cNvSpPr/>
          <p:nvPr/>
        </p:nvSpPr>
        <p:spPr>
          <a:xfrm>
            <a:off x="307567" y="2419661"/>
            <a:ext cx="3805879" cy="4607884"/>
          </a:xfrm>
          <a:prstGeom prst="rect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0" name="Google Shape;1770;p142"/>
          <p:cNvSpPr txBox="1"/>
          <p:nvPr>
            <p:ph idx="12" type="sldNum"/>
          </p:nvPr>
        </p:nvSpPr>
        <p:spPr>
          <a:xfrm>
            <a:off x="9553650" y="7096124"/>
            <a:ext cx="898449" cy="3092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1771" name="Google Shape;1771;p142"/>
          <p:cNvSpPr txBox="1"/>
          <p:nvPr>
            <p:ph type="title"/>
          </p:nvPr>
        </p:nvSpPr>
        <p:spPr>
          <a:xfrm>
            <a:off x="1374025" y="1095247"/>
            <a:ext cx="8128634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fr-FR"/>
              <a:t>Loop structures</a:t>
            </a:r>
            <a:endParaRPr/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5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6" name="Google Shape;1776;p143"/>
          <p:cNvSpPr txBox="1"/>
          <p:nvPr>
            <p:ph idx="1" type="body"/>
          </p:nvPr>
        </p:nvSpPr>
        <p:spPr>
          <a:xfrm>
            <a:off x="252086" y="1817473"/>
            <a:ext cx="9718843" cy="52786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lnSpcReduction="20000"/>
          </a:bodyPr>
          <a:lstStyle/>
          <a:p>
            <a:pPr indent="0" lvl="0" marL="0" marR="4456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14"/>
              <a:buNone/>
            </a:pPr>
            <a:r>
              <a:rPr lang="fr-FR"/>
              <a:t>The initiation of the loop is carried out using the keyword “</a:t>
            </a:r>
            <a:r>
              <a:rPr lang="fr-FR">
                <a:solidFill>
                  <a:srgbClr val="FF0000"/>
                </a:solidFill>
              </a:rPr>
              <a:t>loop</a:t>
            </a:r>
            <a:r>
              <a:rPr lang="fr-FR"/>
              <a:t>”:</a:t>
            </a:r>
            <a:endParaRPr/>
          </a:p>
          <a:p>
            <a:pPr indent="0" lvl="0" marL="0" marR="4456" rtl="0" algn="just">
              <a:lnSpc>
                <a:spcPct val="100000"/>
              </a:lnSpc>
              <a:spcBef>
                <a:spcPts val="1031"/>
              </a:spcBef>
              <a:spcAft>
                <a:spcPts val="0"/>
              </a:spcAft>
              <a:buSzPts val="1514"/>
              <a:buNone/>
            </a:pPr>
            <a:r>
              <a:rPr lang="fr-FR"/>
              <a:t>- name: "loop illustration"</a:t>
            </a:r>
            <a:endParaRPr/>
          </a:p>
          <a:p>
            <a:pPr indent="0" lvl="0" marL="0" marR="4456" rtl="0" algn="just">
              <a:lnSpc>
                <a:spcPct val="100000"/>
              </a:lnSpc>
              <a:spcBef>
                <a:spcPts val="1031"/>
              </a:spcBef>
              <a:spcAft>
                <a:spcPts val="0"/>
              </a:spcAft>
              <a:buSzPts val="1514"/>
              <a:buNone/>
            </a:pPr>
            <a:r>
              <a:rPr lang="fr-FR"/>
              <a:t>  hosts: localhost</a:t>
            </a:r>
            <a:endParaRPr/>
          </a:p>
          <a:p>
            <a:pPr indent="0" lvl="0" marL="0" marR="4456" rtl="0" algn="just">
              <a:lnSpc>
                <a:spcPct val="100000"/>
              </a:lnSpc>
              <a:spcBef>
                <a:spcPts val="1031"/>
              </a:spcBef>
              <a:spcAft>
                <a:spcPts val="0"/>
              </a:spcAft>
              <a:buSzPts val="1514"/>
              <a:buNone/>
            </a:pPr>
            <a:r>
              <a:rPr lang="fr-FR"/>
              <a:t>  vars:</a:t>
            </a:r>
            <a:endParaRPr/>
          </a:p>
          <a:p>
            <a:pPr indent="0" lvl="0" marL="0" marR="4456" rtl="0" algn="just">
              <a:lnSpc>
                <a:spcPct val="100000"/>
              </a:lnSpc>
              <a:spcBef>
                <a:spcPts val="1031"/>
              </a:spcBef>
              <a:spcAft>
                <a:spcPts val="0"/>
              </a:spcAft>
              <a:buSzPts val="1514"/>
              <a:buNone/>
            </a:pPr>
            <a:r>
              <a:rPr lang="fr-FR"/>
              <a:t>    fruits:</a:t>
            </a:r>
            <a:endParaRPr/>
          </a:p>
          <a:p>
            <a:pPr indent="0" lvl="0" marL="0" marR="4456" rtl="0" algn="just">
              <a:lnSpc>
                <a:spcPct val="100000"/>
              </a:lnSpc>
              <a:spcBef>
                <a:spcPts val="1031"/>
              </a:spcBef>
              <a:spcAft>
                <a:spcPts val="0"/>
              </a:spcAft>
              <a:buSzPts val="1514"/>
              <a:buNone/>
            </a:pPr>
            <a:r>
              <a:rPr lang="fr-FR"/>
              <a:t>      - apple</a:t>
            </a:r>
            <a:endParaRPr/>
          </a:p>
          <a:p>
            <a:pPr indent="0" lvl="0" marL="0" marR="4456" rtl="0" algn="just">
              <a:lnSpc>
                <a:spcPct val="100000"/>
              </a:lnSpc>
              <a:spcBef>
                <a:spcPts val="1031"/>
              </a:spcBef>
              <a:spcAft>
                <a:spcPts val="0"/>
              </a:spcAft>
              <a:buSzPts val="1514"/>
              <a:buNone/>
            </a:pPr>
            <a:r>
              <a:rPr lang="fr-FR"/>
              <a:t>      - orange</a:t>
            </a:r>
            <a:endParaRPr/>
          </a:p>
          <a:p>
            <a:pPr indent="0" lvl="0" marL="0" marR="4456" rtl="0" algn="just">
              <a:lnSpc>
                <a:spcPct val="100000"/>
              </a:lnSpc>
              <a:spcBef>
                <a:spcPts val="1031"/>
              </a:spcBef>
              <a:spcAft>
                <a:spcPts val="0"/>
              </a:spcAft>
              <a:buSzPts val="1514"/>
              <a:buNone/>
            </a:pPr>
            <a:r>
              <a:rPr lang="fr-FR"/>
              <a:t>   tasks:</a:t>
            </a:r>
            <a:endParaRPr/>
          </a:p>
          <a:p>
            <a:pPr indent="0" lvl="0" marL="0" marR="4456" rtl="0" algn="just">
              <a:lnSpc>
                <a:spcPct val="100000"/>
              </a:lnSpc>
              <a:spcBef>
                <a:spcPts val="1031"/>
              </a:spcBef>
              <a:spcAft>
                <a:spcPts val="0"/>
              </a:spcAft>
              <a:buSzPts val="1514"/>
              <a:buNone/>
            </a:pPr>
            <a:r>
              <a:rPr lang="fr-FR"/>
              <a:t>    - name: "loop with register"</a:t>
            </a:r>
            <a:endParaRPr/>
          </a:p>
          <a:p>
            <a:pPr indent="0" lvl="0" marL="0" marR="4456" rtl="0" algn="just">
              <a:lnSpc>
                <a:spcPct val="100000"/>
              </a:lnSpc>
              <a:spcBef>
                <a:spcPts val="1031"/>
              </a:spcBef>
              <a:spcAft>
                <a:spcPts val="0"/>
              </a:spcAft>
              <a:buSzPts val="1514"/>
              <a:buNone/>
            </a:pPr>
            <a:r>
              <a:rPr lang="fr-FR"/>
              <a:t>      shell: "echo {{ item }}"</a:t>
            </a:r>
            <a:endParaRPr/>
          </a:p>
          <a:p>
            <a:pPr indent="0" lvl="0" marL="0" marR="4456" rtl="0" algn="just">
              <a:lnSpc>
                <a:spcPct val="100000"/>
              </a:lnSpc>
              <a:spcBef>
                <a:spcPts val="1031"/>
              </a:spcBef>
              <a:spcAft>
                <a:spcPts val="0"/>
              </a:spcAft>
              <a:buSzPts val="1514"/>
              <a:buNone/>
            </a:pPr>
            <a:r>
              <a:rPr lang="fr-FR"/>
              <a:t>      loop: "{{ fruits }}"</a:t>
            </a:r>
            <a:endParaRPr/>
          </a:p>
          <a:p>
            <a:pPr indent="0" lvl="0" marL="0" marR="4456" rtl="0" algn="just">
              <a:lnSpc>
                <a:spcPct val="100000"/>
              </a:lnSpc>
              <a:spcBef>
                <a:spcPts val="1031"/>
              </a:spcBef>
              <a:spcAft>
                <a:spcPts val="0"/>
              </a:spcAft>
              <a:buSzPts val="1514"/>
              <a:buNone/>
            </a:pPr>
            <a:r>
              <a:rPr lang="fr-FR"/>
              <a:t>      register: echo</a:t>
            </a:r>
            <a:endParaRPr/>
          </a:p>
          <a:p>
            <a:pPr indent="0" lvl="0" marL="0" marR="4456" rtl="0" algn="just">
              <a:lnSpc>
                <a:spcPct val="100000"/>
              </a:lnSpc>
              <a:spcBef>
                <a:spcPts val="1031"/>
              </a:spcBef>
              <a:spcAft>
                <a:spcPts val="0"/>
              </a:spcAft>
              <a:buSzPts val="1514"/>
              <a:buNone/>
            </a:pPr>
            <a:r>
              <a:rPr lang="fr-FR"/>
              <a:t>    - name: "affichage resultats"</a:t>
            </a:r>
            <a:endParaRPr/>
          </a:p>
          <a:p>
            <a:pPr indent="0" lvl="0" marL="0" marR="4456" rtl="0" algn="just">
              <a:lnSpc>
                <a:spcPct val="100000"/>
              </a:lnSpc>
              <a:spcBef>
                <a:spcPts val="1031"/>
              </a:spcBef>
              <a:spcAft>
                <a:spcPts val="0"/>
              </a:spcAft>
              <a:buSzPts val="1514"/>
              <a:buNone/>
            </a:pPr>
            <a:r>
              <a:rPr lang="fr-FR"/>
              <a:t>      debug: </a:t>
            </a:r>
            <a:endParaRPr/>
          </a:p>
          <a:p>
            <a:pPr indent="0" lvl="0" marL="0" marR="4456" rtl="0" algn="just">
              <a:lnSpc>
                <a:spcPct val="100000"/>
              </a:lnSpc>
              <a:spcBef>
                <a:spcPts val="1031"/>
              </a:spcBef>
              <a:spcAft>
                <a:spcPts val="0"/>
              </a:spcAft>
              <a:buSzPts val="1514"/>
              <a:buNone/>
            </a:pPr>
            <a:r>
              <a:rPr lang="fr-FR"/>
              <a:t>        msg: "{{ echo }}"</a:t>
            </a:r>
            <a:endParaRPr/>
          </a:p>
        </p:txBody>
      </p:sp>
      <p:sp>
        <p:nvSpPr>
          <p:cNvPr id="1777" name="Google Shape;1777;p143"/>
          <p:cNvSpPr/>
          <p:nvPr/>
        </p:nvSpPr>
        <p:spPr>
          <a:xfrm>
            <a:off x="252086" y="2143865"/>
            <a:ext cx="4383079" cy="4988717"/>
          </a:xfrm>
          <a:prstGeom prst="rect">
            <a:avLst/>
          </a:prstGeom>
          <a:noFill/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8" name="Google Shape;1778;p143"/>
          <p:cNvSpPr txBox="1"/>
          <p:nvPr>
            <p:ph idx="12" type="sldNum"/>
          </p:nvPr>
        </p:nvSpPr>
        <p:spPr>
          <a:xfrm>
            <a:off x="9553650" y="7096124"/>
            <a:ext cx="898449" cy="3092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1779" name="Google Shape;1779;p143"/>
          <p:cNvSpPr txBox="1"/>
          <p:nvPr>
            <p:ph type="title"/>
          </p:nvPr>
        </p:nvSpPr>
        <p:spPr>
          <a:xfrm>
            <a:off x="1374025" y="1095247"/>
            <a:ext cx="8128634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fr-FR"/>
              <a:t>Loop structures</a:t>
            </a:r>
            <a:endParaRPr/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3" name="Shape 1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4" name="Google Shape;1784;p144"/>
          <p:cNvSpPr txBox="1"/>
          <p:nvPr>
            <p:ph idx="1" type="body"/>
          </p:nvPr>
        </p:nvSpPr>
        <p:spPr>
          <a:xfrm>
            <a:off x="271751" y="1748894"/>
            <a:ext cx="9718843" cy="52786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92500" lnSpcReduction="20000"/>
          </a:bodyPr>
          <a:lstStyle/>
          <a:p>
            <a:pPr indent="0" lvl="0" marL="0" marR="4456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4084"/>
              <a:buNone/>
            </a:pPr>
            <a:r>
              <a:rPr lang="fr-FR"/>
              <a:t>The initiation of the loop is carried out using the keyword “</a:t>
            </a:r>
            <a:r>
              <a:rPr lang="fr-FR">
                <a:solidFill>
                  <a:srgbClr val="FF0000"/>
                </a:solidFill>
              </a:rPr>
              <a:t>loop</a:t>
            </a:r>
            <a:r>
              <a:rPr lang="fr-FR"/>
              <a:t>”:</a:t>
            </a:r>
            <a:endParaRPr/>
          </a:p>
          <a:p>
            <a:pPr indent="0" lvl="0" marL="0" marR="4456" rtl="0" algn="just">
              <a:lnSpc>
                <a:spcPct val="100000"/>
              </a:lnSpc>
              <a:spcBef>
                <a:spcPts val="1031"/>
              </a:spcBef>
              <a:spcAft>
                <a:spcPts val="0"/>
              </a:spcAft>
              <a:buSzPct val="84084"/>
              <a:buNone/>
            </a:pPr>
            <a:r>
              <a:rPr lang="fr-FR"/>
              <a:t>- name: "loop illustration"</a:t>
            </a:r>
            <a:endParaRPr/>
          </a:p>
          <a:p>
            <a:pPr indent="0" lvl="0" marL="0" marR="4456" rtl="0" algn="just">
              <a:lnSpc>
                <a:spcPct val="100000"/>
              </a:lnSpc>
              <a:spcBef>
                <a:spcPts val="1031"/>
              </a:spcBef>
              <a:spcAft>
                <a:spcPts val="0"/>
              </a:spcAft>
              <a:buSzPct val="84084"/>
              <a:buNone/>
            </a:pPr>
            <a:r>
              <a:rPr lang="fr-FR"/>
              <a:t>  hosts: localhost</a:t>
            </a:r>
            <a:endParaRPr/>
          </a:p>
          <a:p>
            <a:pPr indent="0" lvl="0" marL="0" marR="4456" rtl="0" algn="just">
              <a:lnSpc>
                <a:spcPct val="100000"/>
              </a:lnSpc>
              <a:spcBef>
                <a:spcPts val="1031"/>
              </a:spcBef>
              <a:spcAft>
                <a:spcPts val="0"/>
              </a:spcAft>
              <a:buSzPct val="84084"/>
              <a:buNone/>
            </a:pPr>
            <a:r>
              <a:rPr lang="fr-FR"/>
              <a:t>  vars:</a:t>
            </a:r>
            <a:endParaRPr/>
          </a:p>
          <a:p>
            <a:pPr indent="0" lvl="0" marL="0" marR="4456" rtl="0" algn="just">
              <a:lnSpc>
                <a:spcPct val="100000"/>
              </a:lnSpc>
              <a:spcBef>
                <a:spcPts val="1031"/>
              </a:spcBef>
              <a:spcAft>
                <a:spcPts val="0"/>
              </a:spcAft>
              <a:buSzPct val="84084"/>
              <a:buNone/>
            </a:pPr>
            <a:r>
              <a:rPr lang="fr-FR"/>
              <a:t>    fruits:</a:t>
            </a:r>
            <a:endParaRPr/>
          </a:p>
          <a:p>
            <a:pPr indent="0" lvl="0" marL="0" marR="4456" rtl="0" algn="just">
              <a:lnSpc>
                <a:spcPct val="100000"/>
              </a:lnSpc>
              <a:spcBef>
                <a:spcPts val="1031"/>
              </a:spcBef>
              <a:spcAft>
                <a:spcPts val="0"/>
              </a:spcAft>
              <a:buSzPct val="84084"/>
              <a:buNone/>
            </a:pPr>
            <a:r>
              <a:rPr lang="fr-FR"/>
              <a:t>      - </a:t>
            </a:r>
            <a:r>
              <a:rPr lang="fr-FR">
                <a:solidFill>
                  <a:srgbClr val="7030A0"/>
                </a:solidFill>
              </a:rPr>
              <a:t>name</a:t>
            </a:r>
            <a:r>
              <a:rPr lang="fr-FR"/>
              <a:t>: apple</a:t>
            </a:r>
            <a:endParaRPr/>
          </a:p>
          <a:p>
            <a:pPr indent="0" lvl="0" marL="0" marR="4456" rtl="0" algn="just">
              <a:lnSpc>
                <a:spcPct val="100000"/>
              </a:lnSpc>
              <a:spcBef>
                <a:spcPts val="1031"/>
              </a:spcBef>
              <a:spcAft>
                <a:spcPts val="0"/>
              </a:spcAft>
              <a:buSzPct val="84084"/>
              <a:buNone/>
            </a:pPr>
            <a:r>
              <a:rPr lang="fr-FR"/>
              <a:t>        </a:t>
            </a:r>
            <a:r>
              <a:rPr lang="fr-FR">
                <a:solidFill>
                  <a:srgbClr val="974806"/>
                </a:solidFill>
              </a:rPr>
              <a:t>color</a:t>
            </a:r>
            <a:r>
              <a:rPr lang="fr-FR"/>
              <a:t>: green</a:t>
            </a:r>
            <a:endParaRPr/>
          </a:p>
          <a:p>
            <a:pPr indent="0" lvl="0" marL="0" marR="4456" rtl="0" algn="just">
              <a:lnSpc>
                <a:spcPct val="100000"/>
              </a:lnSpc>
              <a:spcBef>
                <a:spcPts val="1031"/>
              </a:spcBef>
              <a:spcAft>
                <a:spcPts val="0"/>
              </a:spcAft>
              <a:buSzPct val="84084"/>
              <a:buNone/>
            </a:pPr>
            <a:r>
              <a:rPr lang="fr-FR"/>
              <a:t>      - </a:t>
            </a:r>
            <a:r>
              <a:rPr lang="fr-FR">
                <a:solidFill>
                  <a:srgbClr val="7030A0"/>
                </a:solidFill>
              </a:rPr>
              <a:t>name</a:t>
            </a:r>
            <a:r>
              <a:rPr lang="fr-FR"/>
              <a:t>: orange</a:t>
            </a:r>
            <a:endParaRPr/>
          </a:p>
          <a:p>
            <a:pPr indent="0" lvl="0" marL="0" marR="4456" rtl="0" algn="just">
              <a:lnSpc>
                <a:spcPct val="100000"/>
              </a:lnSpc>
              <a:spcBef>
                <a:spcPts val="1031"/>
              </a:spcBef>
              <a:spcAft>
                <a:spcPts val="0"/>
              </a:spcAft>
              <a:buSzPct val="84084"/>
              <a:buNone/>
            </a:pPr>
            <a:r>
              <a:rPr lang="fr-FR"/>
              <a:t>        </a:t>
            </a:r>
            <a:r>
              <a:rPr lang="fr-FR">
                <a:solidFill>
                  <a:srgbClr val="974806"/>
                </a:solidFill>
              </a:rPr>
              <a:t>color</a:t>
            </a:r>
            <a:r>
              <a:rPr lang="fr-FR"/>
              <a:t>: orange</a:t>
            </a:r>
            <a:endParaRPr/>
          </a:p>
          <a:p>
            <a:pPr indent="0" lvl="0" marL="0" marR="4456" rtl="0" algn="just">
              <a:lnSpc>
                <a:spcPct val="100000"/>
              </a:lnSpc>
              <a:spcBef>
                <a:spcPts val="1031"/>
              </a:spcBef>
              <a:spcAft>
                <a:spcPts val="0"/>
              </a:spcAft>
              <a:buSzPct val="84084"/>
              <a:buNone/>
            </a:pPr>
            <a:r>
              <a:rPr lang="fr-FR"/>
              <a:t>      - </a:t>
            </a:r>
            <a:r>
              <a:rPr lang="fr-FR">
                <a:solidFill>
                  <a:srgbClr val="7030A0"/>
                </a:solidFill>
              </a:rPr>
              <a:t>name</a:t>
            </a:r>
            <a:r>
              <a:rPr lang="fr-FR"/>
              <a:t>: pineapple</a:t>
            </a:r>
            <a:endParaRPr/>
          </a:p>
          <a:p>
            <a:pPr indent="0" lvl="0" marL="0" marR="4456" rtl="0" algn="just">
              <a:lnSpc>
                <a:spcPct val="100000"/>
              </a:lnSpc>
              <a:spcBef>
                <a:spcPts val="1031"/>
              </a:spcBef>
              <a:spcAft>
                <a:spcPts val="0"/>
              </a:spcAft>
              <a:buSzPct val="84084"/>
              <a:buNone/>
            </a:pPr>
            <a:r>
              <a:rPr lang="fr-FR"/>
              <a:t>        </a:t>
            </a:r>
            <a:r>
              <a:rPr lang="fr-FR">
                <a:solidFill>
                  <a:srgbClr val="974806"/>
                </a:solidFill>
              </a:rPr>
              <a:t>color</a:t>
            </a:r>
            <a:r>
              <a:rPr lang="fr-FR"/>
              <a:t>: yellow</a:t>
            </a:r>
            <a:endParaRPr/>
          </a:p>
          <a:p>
            <a:pPr indent="0" lvl="0" marL="0" marR="4456" rtl="0" algn="just">
              <a:lnSpc>
                <a:spcPct val="100000"/>
              </a:lnSpc>
              <a:spcBef>
                <a:spcPts val="1031"/>
              </a:spcBef>
              <a:spcAft>
                <a:spcPts val="0"/>
              </a:spcAft>
              <a:buSzPct val="84084"/>
              <a:buNone/>
            </a:pPr>
            <a:r>
              <a:rPr lang="fr-FR"/>
              <a:t>  tasks:</a:t>
            </a:r>
            <a:endParaRPr/>
          </a:p>
          <a:p>
            <a:pPr indent="0" lvl="0" marL="0" marR="4456" rtl="0" algn="just">
              <a:lnSpc>
                <a:spcPct val="100000"/>
              </a:lnSpc>
              <a:spcBef>
                <a:spcPts val="1031"/>
              </a:spcBef>
              <a:spcAft>
                <a:spcPts val="0"/>
              </a:spcAft>
              <a:buSzPct val="84084"/>
              <a:buNone/>
            </a:pPr>
            <a:r>
              <a:rPr lang="fr-FR"/>
              <a:t>    - name: "Print my Fruits"</a:t>
            </a:r>
            <a:endParaRPr/>
          </a:p>
          <a:p>
            <a:pPr indent="0" lvl="0" marL="0" marR="4456" rtl="0" algn="just">
              <a:lnSpc>
                <a:spcPct val="100000"/>
              </a:lnSpc>
              <a:spcBef>
                <a:spcPts val="1031"/>
              </a:spcBef>
              <a:spcAft>
                <a:spcPts val="0"/>
              </a:spcAft>
              <a:buSzPct val="84084"/>
              <a:buNone/>
            </a:pPr>
            <a:r>
              <a:rPr lang="fr-FR"/>
              <a:t>      debug:</a:t>
            </a:r>
            <a:endParaRPr/>
          </a:p>
          <a:p>
            <a:pPr indent="0" lvl="0" marL="0" marR="4456" rtl="0" algn="just">
              <a:lnSpc>
                <a:spcPct val="100000"/>
              </a:lnSpc>
              <a:spcBef>
                <a:spcPts val="1031"/>
              </a:spcBef>
              <a:spcAft>
                <a:spcPts val="0"/>
              </a:spcAft>
              <a:buSzPct val="84084"/>
              <a:buNone/>
            </a:pPr>
            <a:r>
              <a:rPr lang="fr-FR"/>
              <a:t>        msg: "{{ </a:t>
            </a:r>
            <a:r>
              <a:rPr lang="fr-FR">
                <a:solidFill>
                  <a:srgbClr val="C00000"/>
                </a:solidFill>
              </a:rPr>
              <a:t>item</a:t>
            </a:r>
            <a:r>
              <a:rPr lang="fr-FR"/>
              <a:t>.</a:t>
            </a:r>
            <a:r>
              <a:rPr lang="fr-FR">
                <a:solidFill>
                  <a:srgbClr val="7030A0"/>
                </a:solidFill>
              </a:rPr>
              <a:t>name</a:t>
            </a:r>
            <a:r>
              <a:rPr lang="fr-FR"/>
              <a:t> }} is {{ </a:t>
            </a:r>
            <a:r>
              <a:rPr lang="fr-FR">
                <a:solidFill>
                  <a:srgbClr val="C00000"/>
                </a:solidFill>
              </a:rPr>
              <a:t>item</a:t>
            </a:r>
            <a:r>
              <a:rPr lang="fr-FR"/>
              <a:t>.</a:t>
            </a:r>
            <a:r>
              <a:rPr lang="fr-FR">
                <a:solidFill>
                  <a:srgbClr val="974806"/>
                </a:solidFill>
              </a:rPr>
              <a:t>color</a:t>
            </a:r>
            <a:r>
              <a:rPr lang="fr-FR"/>
              <a:t> }}"</a:t>
            </a:r>
            <a:endParaRPr/>
          </a:p>
          <a:p>
            <a:pPr indent="0" lvl="0" marL="0" marR="4456" rtl="0" algn="just">
              <a:lnSpc>
                <a:spcPct val="100000"/>
              </a:lnSpc>
              <a:spcBef>
                <a:spcPts val="1031"/>
              </a:spcBef>
              <a:spcAft>
                <a:spcPts val="0"/>
              </a:spcAft>
              <a:buSzPct val="84084"/>
              <a:buNone/>
            </a:pPr>
            <a:r>
              <a:rPr lang="fr-FR"/>
              <a:t>      </a:t>
            </a:r>
            <a:r>
              <a:rPr lang="fr-FR">
                <a:solidFill>
                  <a:srgbClr val="FF0000"/>
                </a:solidFill>
              </a:rPr>
              <a:t>loop</a:t>
            </a:r>
            <a:r>
              <a:rPr lang="fr-FR"/>
              <a:t>: "{{ </a:t>
            </a:r>
            <a:r>
              <a:rPr lang="fr-FR">
                <a:solidFill>
                  <a:srgbClr val="C00000"/>
                </a:solidFill>
              </a:rPr>
              <a:t>fruits</a:t>
            </a:r>
            <a:r>
              <a:rPr lang="fr-FR"/>
              <a:t> }}"</a:t>
            </a:r>
            <a:endParaRPr/>
          </a:p>
        </p:txBody>
      </p:sp>
      <p:sp>
        <p:nvSpPr>
          <p:cNvPr id="1785" name="Google Shape;1785;p144"/>
          <p:cNvSpPr/>
          <p:nvPr/>
        </p:nvSpPr>
        <p:spPr>
          <a:xfrm>
            <a:off x="271751" y="2069697"/>
            <a:ext cx="4383079" cy="5026427"/>
          </a:xfrm>
          <a:prstGeom prst="rect">
            <a:avLst/>
          </a:prstGeom>
          <a:noFill/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6" name="Google Shape;1786;p144"/>
          <p:cNvSpPr txBox="1"/>
          <p:nvPr>
            <p:ph idx="12" type="sldNum"/>
          </p:nvPr>
        </p:nvSpPr>
        <p:spPr>
          <a:xfrm>
            <a:off x="9553650" y="7096124"/>
            <a:ext cx="898449" cy="3092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1787" name="Google Shape;1787;p144"/>
          <p:cNvSpPr txBox="1"/>
          <p:nvPr>
            <p:ph type="title"/>
          </p:nvPr>
        </p:nvSpPr>
        <p:spPr>
          <a:xfrm>
            <a:off x="1374025" y="1095247"/>
            <a:ext cx="8128634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fr-FR"/>
              <a:t>Loop structures</a:t>
            </a:r>
            <a:endParaRPr/>
          </a:p>
        </p:txBody>
      </p: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1" name="Shape 1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" name="Google Shape;1792;p145"/>
          <p:cNvSpPr txBox="1"/>
          <p:nvPr>
            <p:ph idx="1" type="body"/>
          </p:nvPr>
        </p:nvSpPr>
        <p:spPr>
          <a:xfrm>
            <a:off x="261918" y="1834561"/>
            <a:ext cx="9718843" cy="52786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lnSpcReduction="10000"/>
          </a:bodyPr>
          <a:lstStyle/>
          <a:p>
            <a:pPr indent="0" lvl="0" marL="0" marR="4456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- name: "loop illustration"</a:t>
            </a:r>
            <a:endParaRPr/>
          </a:p>
          <a:p>
            <a:pPr indent="0" lvl="0" marL="0" marR="4456" rtl="0" algn="just">
              <a:lnSpc>
                <a:spcPct val="100000"/>
              </a:lnSpc>
              <a:spcBef>
                <a:spcPts val="1031"/>
              </a:spcBef>
              <a:spcAft>
                <a:spcPts val="0"/>
              </a:spcAft>
              <a:buSzPts val="1400"/>
              <a:buNone/>
            </a:pPr>
            <a:r>
              <a:rPr lang="fr-FR"/>
              <a:t>  </a:t>
            </a:r>
            <a:r>
              <a:rPr b="1" lang="fr-FR"/>
              <a:t>hosts</a:t>
            </a:r>
            <a:r>
              <a:rPr lang="fr-FR"/>
              <a:t>: localhost</a:t>
            </a:r>
            <a:endParaRPr/>
          </a:p>
          <a:p>
            <a:pPr indent="0" lvl="0" marL="0" marR="4456" rtl="0" algn="just">
              <a:lnSpc>
                <a:spcPct val="100000"/>
              </a:lnSpc>
              <a:spcBef>
                <a:spcPts val="1031"/>
              </a:spcBef>
              <a:spcAft>
                <a:spcPts val="0"/>
              </a:spcAft>
              <a:buSzPts val="1400"/>
              <a:buNone/>
            </a:pPr>
            <a:r>
              <a:rPr lang="fr-FR"/>
              <a:t>  </a:t>
            </a:r>
            <a:r>
              <a:rPr b="1" lang="fr-FR"/>
              <a:t>vars</a:t>
            </a:r>
            <a:r>
              <a:rPr lang="fr-FR"/>
              <a:t>:</a:t>
            </a:r>
            <a:endParaRPr/>
          </a:p>
          <a:p>
            <a:pPr indent="0" lvl="0" marL="0" marR="4456" rtl="0" algn="just">
              <a:lnSpc>
                <a:spcPct val="100000"/>
              </a:lnSpc>
              <a:spcBef>
                <a:spcPts val="1031"/>
              </a:spcBef>
              <a:spcAft>
                <a:spcPts val="0"/>
              </a:spcAft>
              <a:buSzPts val="1400"/>
              <a:buNone/>
            </a:pPr>
            <a:r>
              <a:rPr lang="fr-FR"/>
              <a:t>    </a:t>
            </a:r>
            <a:r>
              <a:rPr lang="fr-FR">
                <a:solidFill>
                  <a:srgbClr val="C00000"/>
                </a:solidFill>
              </a:rPr>
              <a:t>fruits</a:t>
            </a:r>
            <a:r>
              <a:rPr lang="fr-FR"/>
              <a:t>:</a:t>
            </a:r>
            <a:endParaRPr/>
          </a:p>
          <a:p>
            <a:pPr indent="0" lvl="0" marL="0" marR="4456" rtl="0" algn="just">
              <a:lnSpc>
                <a:spcPct val="100000"/>
              </a:lnSpc>
              <a:spcBef>
                <a:spcPts val="1031"/>
              </a:spcBef>
              <a:spcAft>
                <a:spcPts val="0"/>
              </a:spcAft>
              <a:buSzPts val="1400"/>
              <a:buNone/>
            </a:pPr>
            <a:r>
              <a:rPr lang="fr-FR"/>
              <a:t>      - id: 0</a:t>
            </a:r>
            <a:endParaRPr/>
          </a:p>
          <a:p>
            <a:pPr indent="0" lvl="0" marL="0" marR="4456" rtl="0" algn="just">
              <a:lnSpc>
                <a:spcPct val="100000"/>
              </a:lnSpc>
              <a:spcBef>
                <a:spcPts val="1031"/>
              </a:spcBef>
              <a:spcAft>
                <a:spcPts val="0"/>
              </a:spcAft>
              <a:buSzPts val="1400"/>
              <a:buNone/>
            </a:pPr>
            <a:r>
              <a:rPr lang="fr-FR"/>
              <a:t>        </a:t>
            </a:r>
            <a:r>
              <a:rPr lang="fr-FR">
                <a:solidFill>
                  <a:srgbClr val="C00000"/>
                </a:solidFill>
              </a:rPr>
              <a:t>name</a:t>
            </a:r>
            <a:r>
              <a:rPr lang="fr-FR"/>
              <a:t>: apple</a:t>
            </a:r>
            <a:endParaRPr/>
          </a:p>
          <a:p>
            <a:pPr indent="0" lvl="0" marL="0" marR="4456" rtl="0" algn="just">
              <a:lnSpc>
                <a:spcPct val="100000"/>
              </a:lnSpc>
              <a:spcBef>
                <a:spcPts val="1031"/>
              </a:spcBef>
              <a:spcAft>
                <a:spcPts val="0"/>
              </a:spcAft>
              <a:buSzPts val="1400"/>
              <a:buNone/>
            </a:pPr>
            <a:r>
              <a:rPr lang="fr-FR"/>
              <a:t>    </a:t>
            </a:r>
            <a:r>
              <a:rPr lang="fr-FR">
                <a:solidFill>
                  <a:srgbClr val="7030A0"/>
                </a:solidFill>
              </a:rPr>
              <a:t>colors</a:t>
            </a:r>
            <a:r>
              <a:rPr lang="fr-FR"/>
              <a:t>:</a:t>
            </a:r>
            <a:endParaRPr/>
          </a:p>
          <a:p>
            <a:pPr indent="0" lvl="0" marL="0" marR="4456" rtl="0" algn="just">
              <a:lnSpc>
                <a:spcPct val="100000"/>
              </a:lnSpc>
              <a:spcBef>
                <a:spcPts val="1031"/>
              </a:spcBef>
              <a:spcAft>
                <a:spcPts val="0"/>
              </a:spcAft>
              <a:buSzPts val="1400"/>
              <a:buNone/>
            </a:pPr>
            <a:r>
              <a:rPr lang="fr-FR"/>
              <a:t>      - id: 0</a:t>
            </a:r>
            <a:endParaRPr/>
          </a:p>
          <a:p>
            <a:pPr indent="0" lvl="0" marL="0" marR="4456" rtl="0" algn="just">
              <a:lnSpc>
                <a:spcPct val="100000"/>
              </a:lnSpc>
              <a:spcBef>
                <a:spcPts val="1031"/>
              </a:spcBef>
              <a:spcAft>
                <a:spcPts val="0"/>
              </a:spcAft>
              <a:buSzPts val="1400"/>
              <a:buNone/>
            </a:pPr>
            <a:r>
              <a:rPr lang="fr-FR"/>
              <a:t>        </a:t>
            </a:r>
            <a:r>
              <a:rPr lang="fr-FR">
                <a:solidFill>
                  <a:srgbClr val="7030A0"/>
                </a:solidFill>
              </a:rPr>
              <a:t>name</a:t>
            </a:r>
            <a:r>
              <a:rPr lang="fr-FR"/>
              <a:t>: green</a:t>
            </a:r>
            <a:endParaRPr/>
          </a:p>
          <a:p>
            <a:pPr indent="0" lvl="0" marL="0" marR="4456" rtl="0" algn="just">
              <a:lnSpc>
                <a:spcPct val="100000"/>
              </a:lnSpc>
              <a:spcBef>
                <a:spcPts val="1031"/>
              </a:spcBef>
              <a:spcAft>
                <a:spcPts val="0"/>
              </a:spcAft>
              <a:buSzPts val="1400"/>
              <a:buNone/>
            </a:pPr>
            <a:r>
              <a:rPr lang="fr-FR"/>
              <a:t>  </a:t>
            </a:r>
            <a:r>
              <a:rPr b="1" lang="fr-FR"/>
              <a:t>tasks</a:t>
            </a:r>
            <a:r>
              <a:rPr lang="fr-FR"/>
              <a:t>:</a:t>
            </a:r>
            <a:endParaRPr/>
          </a:p>
          <a:p>
            <a:pPr indent="0" lvl="0" marL="0" marR="4456" rtl="0" algn="just">
              <a:lnSpc>
                <a:spcPct val="100000"/>
              </a:lnSpc>
              <a:spcBef>
                <a:spcPts val="1031"/>
              </a:spcBef>
              <a:spcAft>
                <a:spcPts val="0"/>
              </a:spcAft>
              <a:buSzPts val="1400"/>
              <a:buNone/>
            </a:pPr>
            <a:r>
              <a:rPr lang="fr-FR"/>
              <a:t>    - </a:t>
            </a:r>
            <a:r>
              <a:rPr b="1" lang="fr-FR">
                <a:solidFill>
                  <a:srgbClr val="FF0000"/>
                </a:solidFill>
              </a:rPr>
              <a:t>name</a:t>
            </a:r>
            <a:r>
              <a:rPr lang="fr-FR"/>
              <a:t>: "Print my Fruits"</a:t>
            </a:r>
            <a:endParaRPr/>
          </a:p>
          <a:p>
            <a:pPr indent="0" lvl="0" marL="0" marR="4456" rtl="0" algn="just">
              <a:lnSpc>
                <a:spcPct val="100000"/>
              </a:lnSpc>
              <a:spcBef>
                <a:spcPts val="1031"/>
              </a:spcBef>
              <a:spcAft>
                <a:spcPts val="0"/>
              </a:spcAft>
              <a:buSzPts val="1400"/>
              <a:buNone/>
            </a:pPr>
            <a:r>
              <a:rPr lang="fr-FR"/>
              <a:t>      </a:t>
            </a:r>
            <a:r>
              <a:rPr b="1" lang="fr-FR">
                <a:solidFill>
                  <a:srgbClr val="FF0000"/>
                </a:solidFill>
              </a:rPr>
              <a:t>debug</a:t>
            </a:r>
            <a:r>
              <a:rPr lang="fr-FR"/>
              <a:t>:</a:t>
            </a:r>
            <a:endParaRPr/>
          </a:p>
          <a:p>
            <a:pPr indent="0" lvl="0" marL="0" marR="4456" rtl="0" algn="just">
              <a:lnSpc>
                <a:spcPct val="100000"/>
              </a:lnSpc>
              <a:spcBef>
                <a:spcPts val="1031"/>
              </a:spcBef>
              <a:spcAft>
                <a:spcPts val="0"/>
              </a:spcAft>
              <a:buSzPts val="1400"/>
              <a:buNone/>
            </a:pPr>
            <a:r>
              <a:rPr lang="fr-FR"/>
              <a:t>        </a:t>
            </a:r>
            <a:r>
              <a:rPr b="1" lang="fr-FR">
                <a:solidFill>
                  <a:srgbClr val="FF0000"/>
                </a:solidFill>
              </a:rPr>
              <a:t>msg</a:t>
            </a:r>
            <a:r>
              <a:rPr lang="fr-FR"/>
              <a:t>: "{{ </a:t>
            </a:r>
            <a:r>
              <a:rPr b="1" lang="fr-FR">
                <a:solidFill>
                  <a:srgbClr val="FF0000"/>
                </a:solidFill>
              </a:rPr>
              <a:t>item</a:t>
            </a:r>
            <a:r>
              <a:rPr lang="fr-FR"/>
              <a:t>.</a:t>
            </a:r>
            <a:r>
              <a:rPr lang="fr-FR">
                <a:solidFill>
                  <a:srgbClr val="C00000"/>
                </a:solidFill>
              </a:rPr>
              <a:t>0</a:t>
            </a:r>
            <a:r>
              <a:rPr lang="fr-FR"/>
              <a:t>.</a:t>
            </a:r>
            <a:r>
              <a:rPr lang="fr-FR">
                <a:solidFill>
                  <a:srgbClr val="C00000"/>
                </a:solidFill>
              </a:rPr>
              <a:t>name</a:t>
            </a:r>
            <a:r>
              <a:rPr lang="fr-FR"/>
              <a:t> }} is {{ </a:t>
            </a:r>
            <a:r>
              <a:rPr b="1" lang="fr-FR">
                <a:solidFill>
                  <a:srgbClr val="FF0000"/>
                </a:solidFill>
              </a:rPr>
              <a:t>item</a:t>
            </a:r>
            <a:r>
              <a:rPr lang="fr-FR"/>
              <a:t>.</a:t>
            </a:r>
            <a:r>
              <a:rPr lang="fr-FR">
                <a:solidFill>
                  <a:srgbClr val="7030A0"/>
                </a:solidFill>
              </a:rPr>
              <a:t>1</a:t>
            </a:r>
            <a:r>
              <a:rPr lang="fr-FR"/>
              <a:t>.</a:t>
            </a:r>
            <a:r>
              <a:rPr lang="fr-FR">
                <a:solidFill>
                  <a:srgbClr val="7030A0"/>
                </a:solidFill>
              </a:rPr>
              <a:t>name</a:t>
            </a:r>
            <a:r>
              <a:rPr lang="fr-FR"/>
              <a:t> }}"</a:t>
            </a:r>
            <a:endParaRPr/>
          </a:p>
          <a:p>
            <a:pPr indent="0" lvl="0" marL="0" marR="4456" rtl="0" algn="just">
              <a:lnSpc>
                <a:spcPct val="100000"/>
              </a:lnSpc>
              <a:spcBef>
                <a:spcPts val="1031"/>
              </a:spcBef>
              <a:spcAft>
                <a:spcPts val="0"/>
              </a:spcAft>
              <a:buSzPts val="1400"/>
              <a:buNone/>
            </a:pPr>
            <a:r>
              <a:rPr lang="fr-FR"/>
              <a:t>      </a:t>
            </a:r>
            <a:r>
              <a:rPr b="1" lang="fr-FR">
                <a:solidFill>
                  <a:srgbClr val="FF0000"/>
                </a:solidFill>
              </a:rPr>
              <a:t>loop</a:t>
            </a:r>
            <a:r>
              <a:rPr lang="fr-FR"/>
              <a:t>: "{{ </a:t>
            </a:r>
            <a:r>
              <a:rPr lang="fr-FR">
                <a:solidFill>
                  <a:srgbClr val="C00000"/>
                </a:solidFill>
              </a:rPr>
              <a:t>fruits</a:t>
            </a:r>
            <a:r>
              <a:rPr lang="fr-FR"/>
              <a:t>|</a:t>
            </a:r>
            <a:r>
              <a:rPr b="1" lang="fr-FR">
                <a:solidFill>
                  <a:srgbClr val="FF0000"/>
                </a:solidFill>
              </a:rPr>
              <a:t>product</a:t>
            </a:r>
            <a:r>
              <a:rPr lang="fr-FR"/>
              <a:t>(</a:t>
            </a:r>
            <a:r>
              <a:rPr lang="fr-FR">
                <a:solidFill>
                  <a:srgbClr val="7030A0"/>
                </a:solidFill>
              </a:rPr>
              <a:t>colors</a:t>
            </a:r>
            <a:r>
              <a:rPr lang="fr-FR"/>
              <a:t>)|</a:t>
            </a:r>
            <a:r>
              <a:rPr b="1" lang="fr-FR">
                <a:solidFill>
                  <a:srgbClr val="FF0000"/>
                </a:solidFill>
              </a:rPr>
              <a:t>list</a:t>
            </a:r>
            <a:r>
              <a:rPr lang="fr-FR"/>
              <a:t> }}"</a:t>
            </a:r>
            <a:endParaRPr/>
          </a:p>
          <a:p>
            <a:pPr indent="0" lvl="0" marL="0" marR="4456" rtl="0" algn="just">
              <a:lnSpc>
                <a:spcPct val="100000"/>
              </a:lnSpc>
              <a:spcBef>
                <a:spcPts val="1031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93" name="Google Shape;1793;p145"/>
          <p:cNvSpPr/>
          <p:nvPr/>
        </p:nvSpPr>
        <p:spPr>
          <a:xfrm>
            <a:off x="261918" y="1834562"/>
            <a:ext cx="6074581" cy="5176578"/>
          </a:xfrm>
          <a:prstGeom prst="rect">
            <a:avLst/>
          </a:prstGeom>
          <a:noFill/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4" name="Google Shape;1794;p145"/>
          <p:cNvSpPr txBox="1"/>
          <p:nvPr>
            <p:ph idx="12" type="sldNum"/>
          </p:nvPr>
        </p:nvSpPr>
        <p:spPr>
          <a:xfrm>
            <a:off x="9553650" y="7096124"/>
            <a:ext cx="898449" cy="3092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1795" name="Google Shape;1795;p145"/>
          <p:cNvSpPr txBox="1"/>
          <p:nvPr>
            <p:ph type="title"/>
          </p:nvPr>
        </p:nvSpPr>
        <p:spPr>
          <a:xfrm>
            <a:off x="1374025" y="1095247"/>
            <a:ext cx="8128634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fr-FR"/>
              <a:t>Loop structures</a:t>
            </a:r>
            <a:endParaRPr/>
          </a:p>
        </p:txBody>
      </p: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9" name="Shape 1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0" name="Google Shape;1800;p146"/>
          <p:cNvSpPr txBox="1"/>
          <p:nvPr>
            <p:ph type="title"/>
          </p:nvPr>
        </p:nvSpPr>
        <p:spPr>
          <a:xfrm>
            <a:off x="1374025" y="1095247"/>
            <a:ext cx="8128634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Concept of blocks</a:t>
            </a:r>
            <a:endParaRPr/>
          </a:p>
        </p:txBody>
      </p:sp>
      <p:sp>
        <p:nvSpPr>
          <p:cNvPr id="1801" name="Google Shape;1801;p146"/>
          <p:cNvSpPr txBox="1"/>
          <p:nvPr>
            <p:ph idx="1" type="body"/>
          </p:nvPr>
        </p:nvSpPr>
        <p:spPr>
          <a:xfrm>
            <a:off x="534670" y="2559050"/>
            <a:ext cx="9460200" cy="38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873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Char char="•"/>
            </a:pPr>
            <a:r>
              <a:rPr lang="fr-FR" sz="2500"/>
              <a:t>Blocks allow logical grouping of tasks and error handling in the play. </a:t>
            </a:r>
            <a:endParaRPr sz="2500"/>
          </a:p>
          <a:p>
            <a:pPr indent="-3873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Char char="•"/>
            </a:pPr>
            <a:r>
              <a:rPr lang="fr-FR" sz="2500"/>
              <a:t>Anything that can be applied to a single task can be applied at the block level, which also facilitates the definition of common data or guidelines for tasks. </a:t>
            </a:r>
            <a:endParaRPr sz="2500"/>
          </a:p>
          <a:p>
            <a:pPr indent="-3873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Char char="•"/>
            </a:pPr>
            <a:r>
              <a:rPr lang="fr-FR" sz="2500"/>
              <a:t>The instructions will be applied to the tasks, but not to the block itself.</a:t>
            </a:r>
            <a:endParaRPr sz="2500"/>
          </a:p>
        </p:txBody>
      </p:sp>
      <p:sp>
        <p:nvSpPr>
          <p:cNvPr id="1802" name="Google Shape;1802;p146"/>
          <p:cNvSpPr txBox="1"/>
          <p:nvPr>
            <p:ph idx="12" type="sldNum"/>
          </p:nvPr>
        </p:nvSpPr>
        <p:spPr>
          <a:xfrm>
            <a:off x="9553650" y="7096124"/>
            <a:ext cx="898449" cy="3092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6" name="Shape 1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7" name="Google Shape;1807;p147"/>
          <p:cNvSpPr txBox="1"/>
          <p:nvPr>
            <p:ph type="title"/>
          </p:nvPr>
        </p:nvSpPr>
        <p:spPr>
          <a:xfrm>
            <a:off x="1298228" y="1018295"/>
            <a:ext cx="9223058" cy="5627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Concept of blocks</a:t>
            </a:r>
            <a:endParaRPr/>
          </a:p>
        </p:txBody>
      </p:sp>
      <p:sp>
        <p:nvSpPr>
          <p:cNvPr id="1808" name="Google Shape;1808;p147"/>
          <p:cNvSpPr txBox="1"/>
          <p:nvPr>
            <p:ph idx="1" type="body"/>
          </p:nvPr>
        </p:nvSpPr>
        <p:spPr>
          <a:xfrm>
            <a:off x="705514" y="1934729"/>
            <a:ext cx="9441786" cy="44726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tasks:</a:t>
            </a:r>
            <a:endParaRPr/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  - name: Install Apache</a:t>
            </a:r>
            <a:endParaRPr/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fr-FR">
                <a:solidFill>
                  <a:srgbClr val="FF0000"/>
                </a:solidFill>
              </a:rPr>
              <a:t>    block:</a:t>
            </a:r>
            <a:endParaRPr/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      - yum:</a:t>
            </a:r>
            <a:endParaRPr/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          name:</a:t>
            </a:r>
            <a:endParaRPr/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            - httpd</a:t>
            </a:r>
            <a:endParaRPr/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            - memcached</a:t>
            </a:r>
            <a:endParaRPr/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          state: installed</a:t>
            </a:r>
            <a:endParaRPr/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      - service:</a:t>
            </a:r>
            <a:endParaRPr/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          name: bar</a:t>
            </a:r>
            <a:endParaRPr/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          state: started</a:t>
            </a:r>
            <a:endParaRPr/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          enabled: True</a:t>
            </a:r>
            <a:endParaRPr/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fr-FR">
                <a:solidFill>
                  <a:srgbClr val="FF0000"/>
                </a:solidFill>
              </a:rPr>
              <a:t>    when: ansible_distribution == 'CentOS'</a:t>
            </a:r>
            <a:endParaRPr/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    become: true</a:t>
            </a:r>
            <a:endParaRPr/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    become_user: root</a:t>
            </a:r>
            <a:endParaRPr/>
          </a:p>
        </p:txBody>
      </p:sp>
      <p:sp>
        <p:nvSpPr>
          <p:cNvPr id="1809" name="Google Shape;1809;p147"/>
          <p:cNvSpPr/>
          <p:nvPr/>
        </p:nvSpPr>
        <p:spPr>
          <a:xfrm>
            <a:off x="501367" y="1934729"/>
            <a:ext cx="4616733" cy="4739121"/>
          </a:xfrm>
          <a:prstGeom prst="rect">
            <a:avLst/>
          </a:prstGeom>
          <a:noFill/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0" name="Google Shape;1810;p147"/>
          <p:cNvSpPr txBox="1"/>
          <p:nvPr>
            <p:ph idx="12" type="sldNum"/>
          </p:nvPr>
        </p:nvSpPr>
        <p:spPr>
          <a:xfrm>
            <a:off x="9553650" y="7096124"/>
            <a:ext cx="898449" cy="3092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4" name="Shape 1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5" name="Google Shape;1815;p148"/>
          <p:cNvSpPr txBox="1"/>
          <p:nvPr>
            <p:ph type="title"/>
          </p:nvPr>
        </p:nvSpPr>
        <p:spPr>
          <a:xfrm>
            <a:off x="1374025" y="1095247"/>
            <a:ext cx="81285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-FR"/>
              <a:t>Exception handling</a:t>
            </a:r>
            <a:endParaRPr/>
          </a:p>
        </p:txBody>
      </p:sp>
      <p:sp>
        <p:nvSpPr>
          <p:cNvPr id="1816" name="Google Shape;1816;p148"/>
          <p:cNvSpPr txBox="1"/>
          <p:nvPr>
            <p:ph idx="1" type="body"/>
          </p:nvPr>
        </p:nvSpPr>
        <p:spPr>
          <a:xfrm>
            <a:off x="534670" y="2406650"/>
            <a:ext cx="9765000" cy="41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4000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</a:pPr>
            <a:r>
              <a:rPr lang="fr-FR" sz="2700"/>
              <a:t>Blocks can also be used to handle error outputs in a similar way to the exceptions of most programming languages.</a:t>
            </a:r>
            <a:endParaRPr sz="2700"/>
          </a:p>
          <a:p>
            <a:pPr indent="-4000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</a:pPr>
            <a:r>
              <a:rPr lang="fr-FR" sz="2700"/>
              <a:t>The tasks of the </a:t>
            </a:r>
            <a:r>
              <a:rPr b="1" lang="fr-FR" sz="2700"/>
              <a:t>block:</a:t>
            </a:r>
            <a:r>
              <a:rPr lang="fr-FR" sz="2700"/>
              <a:t> are executed normally.</a:t>
            </a:r>
            <a:endParaRPr sz="2700"/>
          </a:p>
          <a:p>
            <a:pPr indent="-4000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</a:pPr>
            <a:r>
              <a:rPr lang="fr-FR" sz="2700"/>
              <a:t>In case of an error, the </a:t>
            </a:r>
            <a:r>
              <a:rPr b="1" lang="fr-FR" sz="2700"/>
              <a:t>rescue:</a:t>
            </a:r>
            <a:r>
              <a:rPr lang="fr-FR" sz="2700"/>
              <a:t> section runs with everything you need to do to resolve the previous error.</a:t>
            </a:r>
            <a:endParaRPr sz="2700"/>
          </a:p>
          <a:p>
            <a:pPr indent="-4000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</a:pPr>
            <a:r>
              <a:rPr lang="fr-FR" sz="2700"/>
              <a:t>The </a:t>
            </a:r>
            <a:r>
              <a:rPr b="1" lang="fr-FR" sz="2700"/>
              <a:t>always:</a:t>
            </a:r>
            <a:r>
              <a:rPr lang="fr-FR" sz="2700"/>
              <a:t> section is executed regardless of the previous error that occurred or not in the </a:t>
            </a:r>
            <a:r>
              <a:rPr b="1" lang="fr-FR" sz="2700"/>
              <a:t>block:</a:t>
            </a:r>
            <a:r>
              <a:rPr lang="fr-FR" sz="2700"/>
              <a:t> and rescue:</a:t>
            </a:r>
            <a:endParaRPr sz="2700"/>
          </a:p>
        </p:txBody>
      </p:sp>
      <p:sp>
        <p:nvSpPr>
          <p:cNvPr id="1817" name="Google Shape;1817;p148"/>
          <p:cNvSpPr txBox="1"/>
          <p:nvPr>
            <p:ph idx="12" type="sldNum"/>
          </p:nvPr>
        </p:nvSpPr>
        <p:spPr>
          <a:xfrm>
            <a:off x="9553650" y="7096124"/>
            <a:ext cx="898449" cy="3092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1" name="Shape 1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" name="Google Shape;1822;p149"/>
          <p:cNvSpPr txBox="1"/>
          <p:nvPr>
            <p:ph type="title"/>
          </p:nvPr>
        </p:nvSpPr>
        <p:spPr>
          <a:xfrm>
            <a:off x="1229041" y="1073026"/>
            <a:ext cx="9223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-FR"/>
              <a:t>Exception handling</a:t>
            </a:r>
            <a:endParaRPr/>
          </a:p>
        </p:txBody>
      </p:sp>
      <p:sp>
        <p:nvSpPr>
          <p:cNvPr id="1823" name="Google Shape;1823;p149"/>
          <p:cNvSpPr txBox="1"/>
          <p:nvPr>
            <p:ph idx="1" type="body"/>
          </p:nvPr>
        </p:nvSpPr>
        <p:spPr>
          <a:xfrm>
            <a:off x="610617" y="2076370"/>
            <a:ext cx="9472166" cy="42685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92500" lnSpcReduction="1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4084"/>
              <a:buNone/>
            </a:pPr>
            <a:r>
              <a:rPr lang="fr-FR"/>
              <a:t>tasks: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4084"/>
              <a:buNone/>
            </a:pPr>
            <a:r>
              <a:rPr lang="fr-FR"/>
              <a:t>    - name: Attempt and graceful roll back demo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4084"/>
              <a:buNone/>
            </a:pPr>
            <a:r>
              <a:rPr lang="fr-FR"/>
              <a:t>      </a:t>
            </a:r>
            <a:r>
              <a:rPr b="1" lang="fr-FR">
                <a:solidFill>
                  <a:srgbClr val="FF0000"/>
                </a:solidFill>
              </a:rPr>
              <a:t>block</a:t>
            </a:r>
            <a:r>
              <a:rPr lang="fr-FR"/>
              <a:t>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4084"/>
              <a:buNone/>
            </a:pPr>
            <a:r>
              <a:rPr lang="fr-FR"/>
              <a:t>        - debug: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4084"/>
              <a:buNone/>
            </a:pPr>
            <a:r>
              <a:rPr lang="fr-FR"/>
              <a:t>            msg: 'I execute normally'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4084"/>
              <a:buNone/>
            </a:pPr>
            <a:r>
              <a:rPr lang="fr-FR"/>
              <a:t>        - command: /bin/false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4084"/>
              <a:buNone/>
            </a:pPr>
            <a:r>
              <a:rPr lang="fr-FR"/>
              <a:t>        - debug: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4084"/>
              <a:buNone/>
            </a:pPr>
            <a:r>
              <a:rPr lang="fr-FR"/>
              <a:t>            msg: 'I never execute, due to the above task failing'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4084"/>
              <a:buNone/>
            </a:pPr>
            <a:r>
              <a:rPr lang="fr-FR"/>
              <a:t>      </a:t>
            </a:r>
            <a:r>
              <a:rPr b="1" lang="fr-FR">
                <a:solidFill>
                  <a:srgbClr val="FF0000"/>
                </a:solidFill>
              </a:rPr>
              <a:t>rescue</a:t>
            </a:r>
            <a:r>
              <a:rPr lang="fr-FR"/>
              <a:t>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4084"/>
              <a:buNone/>
            </a:pPr>
            <a:r>
              <a:rPr lang="fr-FR"/>
              <a:t>        - debug: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4084"/>
              <a:buNone/>
            </a:pPr>
            <a:r>
              <a:rPr lang="fr-FR"/>
              <a:t>            msg: 'I caught an error'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4084"/>
              <a:buNone/>
            </a:pPr>
            <a:r>
              <a:rPr lang="fr-FR"/>
              <a:t>        - command: /bin/false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4084"/>
              <a:buNone/>
            </a:pPr>
            <a:r>
              <a:rPr lang="fr-FR"/>
              <a:t>        - debug: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4084"/>
              <a:buNone/>
            </a:pPr>
            <a:r>
              <a:rPr lang="fr-FR"/>
              <a:t>            msg: 'I also never execute :-('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4084"/>
              <a:buNone/>
            </a:pPr>
            <a:r>
              <a:rPr lang="fr-FR"/>
              <a:t>      </a:t>
            </a:r>
            <a:r>
              <a:rPr b="1" lang="fr-FR">
                <a:solidFill>
                  <a:srgbClr val="FF0000"/>
                </a:solidFill>
              </a:rPr>
              <a:t>always</a:t>
            </a:r>
            <a:r>
              <a:rPr lang="fr-FR"/>
              <a:t>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4084"/>
              <a:buNone/>
            </a:pPr>
            <a:r>
              <a:rPr lang="fr-FR"/>
              <a:t>        - debug: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4084"/>
              <a:buNone/>
            </a:pPr>
            <a:r>
              <a:rPr lang="fr-FR"/>
              <a:t>            msg: "This always executes"</a:t>
            </a:r>
            <a:endParaRPr/>
          </a:p>
        </p:txBody>
      </p:sp>
      <p:sp>
        <p:nvSpPr>
          <p:cNvPr id="1824" name="Google Shape;1824;p149"/>
          <p:cNvSpPr/>
          <p:nvPr/>
        </p:nvSpPr>
        <p:spPr>
          <a:xfrm>
            <a:off x="610618" y="2069636"/>
            <a:ext cx="6031482" cy="4411585"/>
          </a:xfrm>
          <a:prstGeom prst="rect">
            <a:avLst/>
          </a:prstGeom>
          <a:noFill/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5" name="Google Shape;1825;p149"/>
          <p:cNvSpPr txBox="1"/>
          <p:nvPr>
            <p:ph idx="12" type="sldNum"/>
          </p:nvPr>
        </p:nvSpPr>
        <p:spPr>
          <a:xfrm>
            <a:off x="9553650" y="7096124"/>
            <a:ext cx="898449" cy="3092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5"/>
          <p:cNvSpPr txBox="1"/>
          <p:nvPr/>
        </p:nvSpPr>
        <p:spPr>
          <a:xfrm>
            <a:off x="578662" y="1835162"/>
            <a:ext cx="8403300" cy="6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125">
            <a:spAutoFit/>
          </a:bodyPr>
          <a:lstStyle/>
          <a:p>
            <a:pPr indent="-350012" lvl="0" marL="457200" rtl="0" algn="l">
              <a:spcBef>
                <a:spcPts val="304"/>
              </a:spcBef>
              <a:spcAft>
                <a:spcPts val="0"/>
              </a:spcAft>
              <a:buClr>
                <a:schemeClr val="dk1"/>
              </a:buClr>
              <a:buSzPts val="1912"/>
              <a:buChar char="•"/>
            </a:pPr>
            <a:r>
              <a:rPr lang="fr-FR" sz="1912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“Centralized configuration recipes”, applied on machines  (= nodes)</a:t>
            </a:r>
            <a:endParaRPr sz="1912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27977" lvl="1" marL="914400" rtl="0" algn="l">
              <a:spcBef>
                <a:spcPts val="304"/>
              </a:spcBef>
              <a:spcAft>
                <a:spcPts val="0"/>
              </a:spcAft>
              <a:buClr>
                <a:schemeClr val="dk1"/>
              </a:buClr>
              <a:buSzPts val="1565"/>
              <a:buChar char="•"/>
            </a:pPr>
            <a:r>
              <a:rPr lang="fr-FR" sz="1912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No “hand” config</a:t>
            </a:r>
            <a:endParaRPr b="0" i="0" sz="1565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15"/>
          <p:cNvSpPr/>
          <p:nvPr/>
        </p:nvSpPr>
        <p:spPr>
          <a:xfrm>
            <a:off x="4241499" y="2719055"/>
            <a:ext cx="2206731" cy="173193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29"/>
              <a:buFont typeface="Arial"/>
              <a:buNone/>
            </a:pPr>
            <a:r>
              <a:t/>
            </a:r>
            <a:endParaRPr b="0" i="0" sz="312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Google Shape;172;p15"/>
          <p:cNvSpPr txBox="1"/>
          <p:nvPr/>
        </p:nvSpPr>
        <p:spPr>
          <a:xfrm>
            <a:off x="281013" y="5063825"/>
            <a:ext cx="10127700" cy="16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125">
            <a:spAutoFit/>
          </a:bodyPr>
          <a:lstStyle/>
          <a:p>
            <a:pPr indent="0" lvl="0" marL="0" marR="883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12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Provides high level modules for common manipulations (vs. script shell): </a:t>
            </a:r>
            <a:endParaRPr sz="2412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81762" lvl="0" marL="457200" marR="883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12"/>
              <a:buChar char="•"/>
            </a:pPr>
            <a:r>
              <a:rPr lang="fr-FR" sz="2412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Installation of packages</a:t>
            </a:r>
            <a:endParaRPr sz="2412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81762" lvl="0" marL="457200" marR="883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12"/>
              <a:buChar char="•"/>
            </a:pPr>
            <a:r>
              <a:rPr lang="fr-FR" sz="2412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management of services</a:t>
            </a:r>
            <a:endParaRPr b="0" i="0" sz="1912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73" name="Google Shape;173;p15"/>
          <p:cNvSpPr txBox="1"/>
          <p:nvPr>
            <p:ph idx="10" type="dt"/>
          </p:nvPr>
        </p:nvSpPr>
        <p:spPr>
          <a:xfrm>
            <a:off x="482573" y="3988886"/>
            <a:ext cx="382622" cy="80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2207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fr-FR" sz="526">
                <a:solidFill>
                  <a:schemeClr val="lt1"/>
                </a:solidFill>
                <a:latin typeface="Lucida Sans"/>
                <a:ea typeface="Lucida Sans"/>
                <a:cs typeface="Lucida Sans"/>
                <a:sym typeface="Lucida Sans"/>
              </a:rPr>
              <a:t>11/26/2020</a:t>
            </a:r>
            <a:endParaRPr b="0" i="0" sz="526">
              <a:solidFill>
                <a:schemeClr val="lt1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sp>
        <p:nvSpPr>
          <p:cNvPr id="174" name="Google Shape;174;p15"/>
          <p:cNvSpPr txBox="1"/>
          <p:nvPr/>
        </p:nvSpPr>
        <p:spPr>
          <a:xfrm>
            <a:off x="1391920" y="881385"/>
            <a:ext cx="6530400" cy="7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9775">
            <a:spAutoFit/>
          </a:bodyPr>
          <a:lstStyle/>
          <a:p>
            <a:pPr indent="0" lvl="0" marL="22075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2433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Principles in configuration management tools</a:t>
            </a:r>
            <a:endParaRPr sz="2433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33"/>
              <a:buFont typeface="Arial"/>
              <a:buNone/>
            </a:pPr>
            <a:r>
              <a:t/>
            </a:r>
            <a:endParaRPr sz="2433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75" name="Google Shape;175;p15"/>
          <p:cNvSpPr txBox="1"/>
          <p:nvPr>
            <p:ph idx="12" type="sldNum"/>
          </p:nvPr>
        </p:nvSpPr>
        <p:spPr>
          <a:xfrm>
            <a:off x="9553650" y="7096124"/>
            <a:ext cx="898449" cy="3092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  <p:transition>
    <p:cut/>
  </p:transition>
</p:sld>
</file>

<file path=ppt/slides/slide1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9" name="Shape 1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0" name="Google Shape;1830;p150"/>
          <p:cNvSpPr txBox="1"/>
          <p:nvPr>
            <p:ph type="title"/>
          </p:nvPr>
        </p:nvSpPr>
        <p:spPr>
          <a:xfrm>
            <a:off x="1374025" y="1095247"/>
            <a:ext cx="81285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-FR"/>
              <a:t>Ignore failed tasks</a:t>
            </a:r>
            <a:endParaRPr/>
          </a:p>
        </p:txBody>
      </p:sp>
      <p:sp>
        <p:nvSpPr>
          <p:cNvPr id="1831" name="Google Shape;1831;p150"/>
          <p:cNvSpPr txBox="1"/>
          <p:nvPr>
            <p:ph idx="1" type="body"/>
          </p:nvPr>
        </p:nvSpPr>
        <p:spPr>
          <a:xfrm>
            <a:off x="774700" y="2531596"/>
            <a:ext cx="9918600" cy="23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2500"/>
              <a:t>A task that fails (failed) stops playing the playbook.</a:t>
            </a:r>
            <a:endParaRPr sz="2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fr-FR" sz="2500"/>
              <a:t>ignore_errors</a:t>
            </a:r>
            <a:r>
              <a:rPr lang="fr-FR" sz="2500"/>
              <a:t> overrides this behavior:</a:t>
            </a:r>
            <a:endParaRPr sz="25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2500"/>
          </a:p>
          <a:p>
            <a:pPr indent="0" lvl="1" marL="40101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 sz="2500"/>
              <a:t>- name: this will not be counted as a failure</a:t>
            </a:r>
            <a:endParaRPr/>
          </a:p>
          <a:p>
            <a:pPr indent="0" lvl="1" marL="40101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 sz="2500"/>
              <a:t>  command: /bin/false</a:t>
            </a:r>
            <a:endParaRPr/>
          </a:p>
          <a:p>
            <a:pPr indent="0" lvl="1" marL="40101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 sz="2500"/>
              <a:t>  </a:t>
            </a:r>
            <a:r>
              <a:rPr b="1" lang="fr-FR" sz="2500">
                <a:solidFill>
                  <a:srgbClr val="FF0000"/>
                </a:solidFill>
              </a:rPr>
              <a:t>ignore_errors: yes</a:t>
            </a:r>
            <a:endParaRPr/>
          </a:p>
        </p:txBody>
      </p:sp>
      <p:sp>
        <p:nvSpPr>
          <p:cNvPr id="1832" name="Google Shape;1832;p150"/>
          <p:cNvSpPr txBox="1"/>
          <p:nvPr>
            <p:ph idx="12" type="sldNum"/>
          </p:nvPr>
        </p:nvSpPr>
        <p:spPr>
          <a:xfrm>
            <a:off x="9553650" y="7096124"/>
            <a:ext cx="898449" cy="3092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6" name="Shape 1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7" name="Google Shape;1837;p151"/>
          <p:cNvSpPr txBox="1"/>
          <p:nvPr>
            <p:ph type="title"/>
          </p:nvPr>
        </p:nvSpPr>
        <p:spPr>
          <a:xfrm>
            <a:off x="1374025" y="1095247"/>
            <a:ext cx="81285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/>
              <a:t>What we have covered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38" name="Google Shape;1838;p151"/>
          <p:cNvSpPr txBox="1"/>
          <p:nvPr>
            <p:ph idx="1" type="body"/>
          </p:nvPr>
        </p:nvSpPr>
        <p:spPr>
          <a:xfrm>
            <a:off x="1456806" y="2007653"/>
            <a:ext cx="77799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-FR"/>
              <a:t>Loops and conditional structures.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/>
              <a:t>Blocks and error handling.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39" name="Google Shape;1839;p151"/>
          <p:cNvSpPr txBox="1"/>
          <p:nvPr>
            <p:ph idx="12" type="sldNum"/>
          </p:nvPr>
        </p:nvSpPr>
        <p:spPr>
          <a:xfrm>
            <a:off x="9553650" y="7096124"/>
            <a:ext cx="898449" cy="3092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3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Google Shape;1844;p152"/>
          <p:cNvSpPr txBox="1"/>
          <p:nvPr>
            <p:ph type="ctrTitle"/>
          </p:nvPr>
        </p:nvSpPr>
        <p:spPr>
          <a:xfrm>
            <a:off x="1336675" y="3057557"/>
            <a:ext cx="8020050" cy="809902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Tags</a:t>
            </a:r>
            <a:endParaRPr/>
          </a:p>
        </p:txBody>
      </p:sp>
      <p:sp>
        <p:nvSpPr>
          <p:cNvPr id="1845" name="Google Shape;1845;p152"/>
          <p:cNvSpPr txBox="1"/>
          <p:nvPr>
            <p:ph idx="1" type="subTitle"/>
          </p:nvPr>
        </p:nvSpPr>
        <p:spPr>
          <a:xfrm>
            <a:off x="1336675" y="3968912"/>
            <a:ext cx="8020050" cy="3239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5"/>
              <a:buFont typeface="Quattrocento Sans"/>
              <a:buNone/>
            </a:pPr>
            <a:r>
              <a:t/>
            </a:r>
            <a:endParaRPr/>
          </a:p>
        </p:txBody>
      </p:sp>
      <p:sp>
        <p:nvSpPr>
          <p:cNvPr id="1846" name="Google Shape;1846;p152"/>
          <p:cNvSpPr txBox="1"/>
          <p:nvPr>
            <p:ph idx="12" type="sldNum"/>
          </p:nvPr>
        </p:nvSpPr>
        <p:spPr>
          <a:xfrm>
            <a:off x="10205093" y="7292403"/>
            <a:ext cx="426720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0" name="Shape 1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1" name="Google Shape;1851;p153"/>
          <p:cNvSpPr txBox="1"/>
          <p:nvPr>
            <p:ph type="title"/>
          </p:nvPr>
        </p:nvSpPr>
        <p:spPr>
          <a:xfrm>
            <a:off x="1374025" y="1095247"/>
            <a:ext cx="8128634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Plan</a:t>
            </a:r>
            <a:endParaRPr/>
          </a:p>
        </p:txBody>
      </p:sp>
      <p:sp>
        <p:nvSpPr>
          <p:cNvPr id="1852" name="Google Shape;1852;p153"/>
          <p:cNvSpPr txBox="1"/>
          <p:nvPr>
            <p:ph idx="1" type="body"/>
          </p:nvPr>
        </p:nvSpPr>
        <p:spPr>
          <a:xfrm>
            <a:off x="1456806" y="2007653"/>
            <a:ext cx="7779900" cy="34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873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Char char="•"/>
            </a:pPr>
            <a:r>
              <a:rPr lang="fr-FR" sz="2500"/>
              <a:t>Introduction</a:t>
            </a:r>
            <a:endParaRPr sz="2500"/>
          </a:p>
          <a:p>
            <a:pPr indent="-3873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Char char="•"/>
            </a:pPr>
            <a:r>
              <a:rPr lang="fr-FR" sz="2500"/>
              <a:t>Application of tags</a:t>
            </a:r>
            <a:endParaRPr sz="2500"/>
          </a:p>
          <a:p>
            <a:pPr indent="-3873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Char char="•"/>
            </a:pPr>
            <a:r>
              <a:rPr lang="fr-FR" sz="2500"/>
              <a:t>Execution of tags</a:t>
            </a:r>
            <a:endParaRPr sz="2500"/>
          </a:p>
          <a:p>
            <a:pPr indent="-3873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Char char="•"/>
            </a:pPr>
            <a:r>
              <a:rPr lang="fr-FR" sz="2500"/>
              <a:t>Special tags</a:t>
            </a:r>
            <a:endParaRPr sz="2500"/>
          </a:p>
          <a:p>
            <a:pPr indent="-3873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Char char="•"/>
            </a:pPr>
            <a:r>
              <a:rPr lang="fr-FR" sz="2500"/>
              <a:t>Reuse of tags</a:t>
            </a:r>
            <a:endParaRPr sz="2500"/>
          </a:p>
        </p:txBody>
      </p:sp>
      <p:sp>
        <p:nvSpPr>
          <p:cNvPr id="1853" name="Google Shape;1853;p153"/>
          <p:cNvSpPr txBox="1"/>
          <p:nvPr>
            <p:ph idx="12" type="sldNum"/>
          </p:nvPr>
        </p:nvSpPr>
        <p:spPr>
          <a:xfrm>
            <a:off x="9553650" y="7096124"/>
            <a:ext cx="898449" cy="3092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7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8" name="Google Shape;1858;p154"/>
          <p:cNvSpPr txBox="1"/>
          <p:nvPr>
            <p:ph type="title"/>
          </p:nvPr>
        </p:nvSpPr>
        <p:spPr>
          <a:xfrm>
            <a:off x="1374025" y="1095247"/>
            <a:ext cx="8128634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Introduction</a:t>
            </a:r>
            <a:endParaRPr/>
          </a:p>
        </p:txBody>
      </p:sp>
      <p:sp>
        <p:nvSpPr>
          <p:cNvPr id="1859" name="Google Shape;1859;p154"/>
          <p:cNvSpPr txBox="1"/>
          <p:nvPr>
            <p:ph idx="1" type="body"/>
          </p:nvPr>
        </p:nvSpPr>
        <p:spPr>
          <a:xfrm>
            <a:off x="816650" y="2007649"/>
            <a:ext cx="8420100" cy="484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619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fr-FR" sz="2100"/>
              <a:t>If you have a large playbook, it may be useful to be able to run only a specific part of it rather than reading everything. </a:t>
            </a:r>
            <a:endParaRPr sz="2100"/>
          </a:p>
          <a:p>
            <a:pPr indent="-3619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fr-FR" sz="2100"/>
              <a:t>Ansible supports a </a:t>
            </a:r>
            <a:r>
              <a:rPr b="1" lang="fr-FR" sz="2100"/>
              <a:t>tags: </a:t>
            </a:r>
            <a:r>
              <a:rPr lang="fr-FR" sz="2100"/>
              <a:t>attribute for this reason.</a:t>
            </a:r>
            <a:endParaRPr sz="2100"/>
          </a:p>
          <a:p>
            <a:pPr indent="-3619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fr-FR" sz="2100"/>
              <a:t>When you run a playbook, you can filter tasks based on "</a:t>
            </a:r>
            <a:r>
              <a:rPr b="1" lang="fr-FR" sz="2100"/>
              <a:t>tags</a:t>
            </a:r>
            <a:r>
              <a:rPr lang="fr-FR" sz="2100"/>
              <a:t>" in two ways:</a:t>
            </a:r>
            <a:endParaRPr sz="2100"/>
          </a:p>
          <a:p>
            <a:pPr indent="-36195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fr-FR" sz="2100"/>
              <a:t>On the command line, with </a:t>
            </a:r>
            <a:r>
              <a:rPr b="1" lang="fr-FR" sz="2100"/>
              <a:t>--tags</a:t>
            </a:r>
            <a:r>
              <a:rPr lang="fr-FR" sz="2100"/>
              <a:t> or </a:t>
            </a:r>
            <a:r>
              <a:rPr b="1" lang="fr-FR" sz="2100"/>
              <a:t>-skip-tags</a:t>
            </a:r>
            <a:r>
              <a:rPr lang="fr-FR" sz="2100"/>
              <a:t> options</a:t>
            </a:r>
            <a:endParaRPr sz="2100"/>
          </a:p>
          <a:p>
            <a:pPr indent="-36195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fr-FR" sz="2100"/>
              <a:t>In the Ansible configuration settings, with the options </a:t>
            </a:r>
            <a:r>
              <a:rPr b="1" lang="fr-FR" sz="2100"/>
              <a:t>TAGS_RUN </a:t>
            </a:r>
            <a:r>
              <a:rPr lang="fr-FR" sz="2100"/>
              <a:t>and </a:t>
            </a:r>
            <a:r>
              <a:rPr b="1" lang="fr-FR" sz="2100"/>
              <a:t>TAGS_SKIP</a:t>
            </a:r>
            <a:endParaRPr b="1" sz="2100"/>
          </a:p>
        </p:txBody>
      </p:sp>
      <p:sp>
        <p:nvSpPr>
          <p:cNvPr id="1860" name="Google Shape;1860;p154"/>
          <p:cNvSpPr txBox="1"/>
          <p:nvPr>
            <p:ph idx="12" type="sldNum"/>
          </p:nvPr>
        </p:nvSpPr>
        <p:spPr>
          <a:xfrm>
            <a:off x="9553650" y="7096124"/>
            <a:ext cx="898449" cy="3092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4" name="Shape 1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5" name="Google Shape;1865;p155"/>
          <p:cNvSpPr txBox="1"/>
          <p:nvPr>
            <p:ph type="title"/>
          </p:nvPr>
        </p:nvSpPr>
        <p:spPr>
          <a:xfrm>
            <a:off x="1374025" y="1095247"/>
            <a:ext cx="81285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-FR"/>
              <a:t>Application of tags</a:t>
            </a:r>
            <a:endParaRPr/>
          </a:p>
        </p:txBody>
      </p:sp>
      <p:sp>
        <p:nvSpPr>
          <p:cNvPr id="1866" name="Google Shape;1866;p155"/>
          <p:cNvSpPr txBox="1"/>
          <p:nvPr>
            <p:ph idx="1" type="body"/>
          </p:nvPr>
        </p:nvSpPr>
        <p:spPr>
          <a:xfrm>
            <a:off x="735171" y="2371957"/>
            <a:ext cx="9413700" cy="36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7"/>
              <a:buFont typeface="Arial"/>
              <a:buChar char="•"/>
            </a:pPr>
            <a:r>
              <a:rPr lang="fr-FR" sz="2807"/>
              <a:t>The "tags" can be applied to many structures in Ansible:</a:t>
            </a:r>
            <a:endParaRPr sz="2807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7"/>
          </a:p>
          <a:p>
            <a:pPr indent="-457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631"/>
              <a:buFont typeface="Arial"/>
              <a:buChar char="•"/>
            </a:pPr>
            <a:r>
              <a:rPr lang="fr-FR" sz="2631"/>
              <a:t>tasks:</a:t>
            </a:r>
            <a:endParaRPr/>
          </a:p>
          <a:p>
            <a:pPr indent="-457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631"/>
              <a:buFont typeface="Arial"/>
              <a:buChar char="•"/>
            </a:pPr>
            <a:r>
              <a:rPr lang="fr-FR" sz="2631"/>
              <a:t>roles:</a:t>
            </a:r>
            <a:endParaRPr/>
          </a:p>
          <a:p>
            <a:pPr indent="-457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631"/>
              <a:buFont typeface="Arial"/>
              <a:buChar char="•"/>
            </a:pPr>
            <a:r>
              <a:rPr lang="fr-FR" sz="2631"/>
              <a:t>blocks:</a:t>
            </a:r>
            <a:endParaRPr/>
          </a:p>
          <a:p>
            <a:pPr indent="-457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631"/>
              <a:buFont typeface="Arial"/>
              <a:buChar char="•"/>
            </a:pPr>
            <a:r>
              <a:rPr lang="fr-FR" sz="2631"/>
              <a:t>import_roles:</a:t>
            </a:r>
            <a:endParaRPr/>
          </a:p>
          <a:p>
            <a:pPr indent="-457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631"/>
              <a:buFont typeface="Arial"/>
              <a:buChar char="•"/>
            </a:pPr>
            <a:r>
              <a:rPr lang="fr-FR" sz="2631"/>
              <a:t>import_tasks:</a:t>
            </a:r>
            <a:endParaRPr/>
          </a:p>
        </p:txBody>
      </p:sp>
      <p:sp>
        <p:nvSpPr>
          <p:cNvPr id="1867" name="Google Shape;1867;p155"/>
          <p:cNvSpPr txBox="1"/>
          <p:nvPr>
            <p:ph idx="12" type="sldNum"/>
          </p:nvPr>
        </p:nvSpPr>
        <p:spPr>
          <a:xfrm>
            <a:off x="9553650" y="7096124"/>
            <a:ext cx="898449" cy="3092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156"/>
          <p:cNvSpPr txBox="1"/>
          <p:nvPr>
            <p:ph type="title"/>
          </p:nvPr>
        </p:nvSpPr>
        <p:spPr>
          <a:xfrm>
            <a:off x="1801692" y="1085818"/>
            <a:ext cx="4840500" cy="53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11125">
            <a:spAutoFit/>
          </a:bodyPr>
          <a:lstStyle/>
          <a:p>
            <a:pPr indent="0" lvl="0" marL="11139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Application of tags</a:t>
            </a:r>
            <a:endParaRPr/>
          </a:p>
        </p:txBody>
      </p:sp>
      <p:sp>
        <p:nvSpPr>
          <p:cNvPr id="1873" name="Google Shape;1873;p156"/>
          <p:cNvSpPr txBox="1"/>
          <p:nvPr/>
        </p:nvSpPr>
        <p:spPr>
          <a:xfrm>
            <a:off x="2068740" y="1972661"/>
            <a:ext cx="3887559" cy="3498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125">
            <a:spAutoFit/>
          </a:bodyPr>
          <a:lstStyle/>
          <a:p>
            <a:pPr indent="0" lvl="0" marL="1113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fr-FR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</a:t>
            </a:r>
            <a:r>
              <a:rPr lang="fr-FR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r>
              <a:rPr b="0" i="0" lang="fr-FR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mple </a:t>
            </a:r>
            <a:r>
              <a:rPr lang="fr-FR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of</a:t>
            </a:r>
            <a:r>
              <a:rPr b="0" i="0" lang="fr-FR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tag usage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4" name="Google Shape;1874;p156"/>
          <p:cNvSpPr txBox="1"/>
          <p:nvPr/>
        </p:nvSpPr>
        <p:spPr>
          <a:xfrm>
            <a:off x="2061629" y="2579299"/>
            <a:ext cx="6570315" cy="2927276"/>
          </a:xfrm>
          <a:prstGeom prst="rect">
            <a:avLst/>
          </a:prstGeom>
          <a:solidFill>
            <a:srgbClr val="DCDCDC"/>
          </a:solid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47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28"/>
              <a:buFont typeface="Arial"/>
              <a:buNone/>
            </a:pPr>
            <a:r>
              <a:rPr b="0" i="0" lang="fr-FR" sz="1228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tasks:</a:t>
            </a:r>
            <a:endParaRPr b="0" i="0" sz="1228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72"/>
              <a:buFont typeface="Arial"/>
              <a:buNone/>
            </a:pPr>
            <a:r>
              <a:t/>
            </a:r>
            <a:endParaRPr b="0" i="0" sz="1272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171543" lvl="0" marL="989715" marR="2493503" rtl="0" algn="l">
              <a:lnSpc>
                <a:spcPct val="1178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28"/>
              <a:buFont typeface="Consolas"/>
              <a:buChar char="-"/>
            </a:pPr>
            <a:r>
              <a:rPr b="0" i="0" lang="fr-FR" sz="1228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yum: </a:t>
            </a:r>
            <a:endParaRPr b="0" i="0" sz="1228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818171" marR="2493503" rtl="0" algn="l">
              <a:lnSpc>
                <a:spcPct val="1178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28"/>
              <a:buFont typeface="Arial"/>
              <a:buNone/>
            </a:pPr>
            <a:r>
              <a:rPr b="0" i="0" lang="fr-FR" sz="1228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name={{ item }} </a:t>
            </a:r>
            <a:endParaRPr b="0" i="0" sz="1228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818171" marR="2493503" rtl="0" algn="l">
              <a:lnSpc>
                <a:spcPct val="1178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28"/>
              <a:buFont typeface="Arial"/>
              <a:buNone/>
            </a:pPr>
            <a:r>
              <a:rPr b="0" i="0" lang="fr-FR" sz="1228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state=installed  </a:t>
            </a:r>
            <a:endParaRPr b="0" i="0" sz="1228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818171" marR="2493503" rtl="0" algn="l">
              <a:lnSpc>
                <a:spcPct val="1178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28"/>
              <a:buFont typeface="Arial"/>
              <a:buNone/>
            </a:pPr>
            <a:r>
              <a:rPr b="0" i="0" lang="fr-FR" sz="1228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with_items:</a:t>
            </a:r>
            <a:endParaRPr b="0" i="0" sz="1228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818171" marR="2493503" rtl="0" algn="l">
              <a:lnSpc>
                <a:spcPct val="1178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28"/>
              <a:buFont typeface="Arial"/>
              <a:buNone/>
            </a:pPr>
            <a:r>
              <a:rPr b="0" i="0" lang="fr-FR" sz="1228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- httpd</a:t>
            </a:r>
            <a:endParaRPr b="0" i="0" sz="1228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1" marL="989715" marR="4374909" rtl="0" algn="l">
              <a:lnSpc>
                <a:spcPct val="117833"/>
              </a:lnSpc>
              <a:spcBef>
                <a:spcPts val="57"/>
              </a:spcBef>
              <a:spcAft>
                <a:spcPts val="0"/>
              </a:spcAft>
              <a:buClr>
                <a:srgbClr val="000000"/>
              </a:buClr>
              <a:buSzPts val="1228"/>
              <a:buFont typeface="Arial"/>
              <a:buNone/>
            </a:pPr>
            <a:r>
              <a:rPr b="0" i="0" lang="fr-FR" sz="1228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- memcached  tags:</a:t>
            </a:r>
            <a:endParaRPr b="0" i="0" sz="1228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171543" lvl="1" marL="1417459" marR="0" rtl="0" algn="l">
              <a:lnSpc>
                <a:spcPct val="11425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28"/>
              <a:buFont typeface="Consolas"/>
              <a:buChar char="-"/>
            </a:pPr>
            <a:r>
              <a:rPr b="0" i="0" lang="fr-FR" sz="1228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packages</a:t>
            </a:r>
            <a:endParaRPr b="0" i="0" sz="1228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72"/>
              <a:buFont typeface="Consolas"/>
              <a:buNone/>
            </a:pPr>
            <a:r>
              <a:t/>
            </a:r>
            <a:endParaRPr b="0" i="0" sz="1272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171543" lvl="0" marL="989715" marR="1381814" rtl="0" algn="l">
              <a:lnSpc>
                <a:spcPct val="117833"/>
              </a:lnSpc>
              <a:spcBef>
                <a:spcPts val="4"/>
              </a:spcBef>
              <a:spcAft>
                <a:spcPts val="0"/>
              </a:spcAft>
              <a:buClr>
                <a:schemeClr val="dk1"/>
              </a:buClr>
              <a:buSzPts val="1228"/>
              <a:buFont typeface="Consolas"/>
              <a:buChar char="-"/>
            </a:pPr>
            <a:r>
              <a:rPr b="0" i="0" lang="fr-FR" sz="1228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template: </a:t>
            </a:r>
            <a:endParaRPr b="0" i="0" sz="1228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818171" marR="1381814" rtl="0" algn="l">
              <a:lnSpc>
                <a:spcPct val="117833"/>
              </a:lnSpc>
              <a:spcBef>
                <a:spcPts val="4"/>
              </a:spcBef>
              <a:spcAft>
                <a:spcPts val="0"/>
              </a:spcAft>
              <a:buClr>
                <a:srgbClr val="000000"/>
              </a:buClr>
              <a:buSzPts val="1228"/>
              <a:buFont typeface="Arial"/>
              <a:buNone/>
            </a:pPr>
            <a:r>
              <a:rPr b="0" i="0" lang="fr-FR" sz="1228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src=templates/src.j2 </a:t>
            </a:r>
            <a:endParaRPr b="0" i="0" sz="1228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818171" marR="1381814" rtl="0" algn="l">
              <a:lnSpc>
                <a:spcPct val="117833"/>
              </a:lnSpc>
              <a:spcBef>
                <a:spcPts val="4"/>
              </a:spcBef>
              <a:spcAft>
                <a:spcPts val="0"/>
              </a:spcAft>
              <a:buClr>
                <a:srgbClr val="000000"/>
              </a:buClr>
              <a:buSzPts val="1228"/>
              <a:buFont typeface="Arial"/>
              <a:buNone/>
            </a:pPr>
            <a:r>
              <a:rPr b="0" i="0" lang="fr-FR" sz="1228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dest=/etc/foo.conf  </a:t>
            </a:r>
            <a:endParaRPr b="0" i="0" sz="1228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818171" marR="1381814" rtl="0" algn="l">
              <a:lnSpc>
                <a:spcPct val="117833"/>
              </a:lnSpc>
              <a:spcBef>
                <a:spcPts val="4"/>
              </a:spcBef>
              <a:spcAft>
                <a:spcPts val="0"/>
              </a:spcAft>
              <a:buClr>
                <a:srgbClr val="000000"/>
              </a:buClr>
              <a:buSzPts val="1228"/>
              <a:buFont typeface="Arial"/>
              <a:buNone/>
            </a:pPr>
            <a:r>
              <a:rPr b="0" i="0" lang="fr-FR" sz="1228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tags:</a:t>
            </a:r>
            <a:endParaRPr b="0" i="0" sz="1228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171543" lvl="1" marL="1417459" marR="0" rtl="0" algn="l">
              <a:lnSpc>
                <a:spcPct val="11425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28"/>
              <a:buFont typeface="Consolas"/>
              <a:buChar char="-"/>
            </a:pPr>
            <a:r>
              <a:rPr b="0" i="0" lang="fr-FR" sz="1228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configuration</a:t>
            </a:r>
            <a:endParaRPr b="0" i="0" sz="1228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875" name="Google Shape;1875;p156"/>
          <p:cNvSpPr txBox="1"/>
          <p:nvPr>
            <p:ph idx="12" type="sldNum"/>
          </p:nvPr>
        </p:nvSpPr>
        <p:spPr>
          <a:xfrm>
            <a:off x="9553650" y="7096124"/>
            <a:ext cx="898449" cy="3092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9" name="Shape 1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0" name="Google Shape;1880;p157"/>
          <p:cNvSpPr txBox="1"/>
          <p:nvPr>
            <p:ph type="title"/>
          </p:nvPr>
        </p:nvSpPr>
        <p:spPr>
          <a:xfrm>
            <a:off x="1801692" y="984569"/>
            <a:ext cx="5373808" cy="53446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11125">
            <a:spAutoFit/>
          </a:bodyPr>
          <a:lstStyle/>
          <a:p>
            <a:pPr indent="0" lvl="0" marL="11139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Execution of tags</a:t>
            </a:r>
            <a:endParaRPr/>
          </a:p>
        </p:txBody>
      </p:sp>
      <p:sp>
        <p:nvSpPr>
          <p:cNvPr id="1881" name="Google Shape;1881;p157"/>
          <p:cNvSpPr txBox="1"/>
          <p:nvPr/>
        </p:nvSpPr>
        <p:spPr>
          <a:xfrm>
            <a:off x="2125765" y="2542723"/>
            <a:ext cx="2060100" cy="3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125">
            <a:spAutoFit/>
          </a:bodyPr>
          <a:lstStyle/>
          <a:p>
            <a:pPr indent="0" lvl="0" marL="1113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rPr b="0" i="0" lang="fr-FR" sz="197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</a:t>
            </a:r>
            <a:r>
              <a:rPr lang="fr-FR" sz="197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</a:t>
            </a:r>
            <a:r>
              <a:rPr b="0" i="0" lang="fr-FR" sz="197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cut</a:t>
            </a:r>
            <a:r>
              <a:rPr lang="fr-FR" sz="197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ion</a:t>
            </a:r>
            <a:r>
              <a:rPr b="0" i="0" lang="fr-FR" sz="197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fr-FR" sz="197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with</a:t>
            </a:r>
            <a:r>
              <a:rPr b="0" i="0" lang="fr-FR" sz="197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tags</a:t>
            </a:r>
            <a:endParaRPr b="0" i="0" sz="19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2" name="Google Shape;1882;p157"/>
          <p:cNvSpPr txBox="1"/>
          <p:nvPr/>
        </p:nvSpPr>
        <p:spPr>
          <a:xfrm>
            <a:off x="2061543" y="3074062"/>
            <a:ext cx="7547936" cy="2131224"/>
          </a:xfrm>
          <a:prstGeom prst="rect">
            <a:avLst/>
          </a:prstGeom>
          <a:solidFill>
            <a:srgbClr val="DCDCDC"/>
          </a:solid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28"/>
              <a:buFont typeface="Arial"/>
              <a:buNone/>
            </a:pPr>
            <a:r>
              <a:t/>
            </a:r>
            <a:endParaRPr b="0" i="0" sz="1228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76200" marR="1382928" rtl="0" algn="l">
              <a:lnSpc>
                <a:spcPct val="196400"/>
              </a:lnSpc>
              <a:spcBef>
                <a:spcPts val="982"/>
              </a:spcBef>
              <a:spcAft>
                <a:spcPts val="0"/>
              </a:spcAft>
              <a:buClr>
                <a:srgbClr val="000000"/>
              </a:buClr>
              <a:buSzPts val="1228"/>
              <a:buFont typeface="Arial"/>
              <a:buNone/>
            </a:pPr>
            <a:r>
              <a:rPr b="0" i="0" lang="fr-FR" sz="1228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ansible-playbook example.yml --tags “configuration”  </a:t>
            </a:r>
            <a:endParaRPr b="0" i="0" sz="1228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76200" marR="1382928" rtl="0" algn="l">
              <a:lnSpc>
                <a:spcPct val="196400"/>
              </a:lnSpc>
              <a:spcBef>
                <a:spcPts val="982"/>
              </a:spcBef>
              <a:spcAft>
                <a:spcPts val="0"/>
              </a:spcAft>
              <a:buClr>
                <a:srgbClr val="000000"/>
              </a:buClr>
              <a:buSzPts val="1228"/>
              <a:buFont typeface="Arial"/>
              <a:buNone/>
            </a:pPr>
            <a:r>
              <a:rPr b="0" i="0" lang="fr-FR" sz="1228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ansible-playbook example.yml --skip-tags "notification"</a:t>
            </a:r>
            <a:endParaRPr b="0" i="0" sz="1228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76200" marR="1382928" rtl="0" algn="l">
              <a:lnSpc>
                <a:spcPct val="196400"/>
              </a:lnSpc>
              <a:spcBef>
                <a:spcPts val="982"/>
              </a:spcBef>
              <a:spcAft>
                <a:spcPts val="0"/>
              </a:spcAft>
              <a:buClr>
                <a:srgbClr val="000000"/>
              </a:buClr>
              <a:buSzPts val="1228"/>
              <a:buFont typeface="Arial"/>
              <a:buNone/>
            </a:pPr>
            <a:r>
              <a:rPr b="0" i="0" lang="fr-FR" sz="1228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Ansible-playbook example.yml –tags “configuration,notification”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76200" marR="1382928" rtl="0" algn="l">
              <a:lnSpc>
                <a:spcPct val="196400"/>
              </a:lnSpc>
              <a:spcBef>
                <a:spcPts val="982"/>
              </a:spcBef>
              <a:spcAft>
                <a:spcPts val="0"/>
              </a:spcAft>
              <a:buClr>
                <a:srgbClr val="000000"/>
              </a:buClr>
              <a:buSzPts val="1228"/>
              <a:buFont typeface="Arial"/>
              <a:buNone/>
            </a:pPr>
            <a:r>
              <a:t/>
            </a:r>
            <a:endParaRPr b="0" i="0" sz="1228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883" name="Google Shape;1883;p157"/>
          <p:cNvSpPr txBox="1"/>
          <p:nvPr>
            <p:ph idx="12" type="sldNum"/>
          </p:nvPr>
        </p:nvSpPr>
        <p:spPr>
          <a:xfrm>
            <a:off x="9553650" y="7096124"/>
            <a:ext cx="898449" cy="3092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7" name="Shape 1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8" name="Google Shape;1888;p158"/>
          <p:cNvSpPr txBox="1"/>
          <p:nvPr>
            <p:ph type="title"/>
          </p:nvPr>
        </p:nvSpPr>
        <p:spPr>
          <a:xfrm>
            <a:off x="1384300" y="1027846"/>
            <a:ext cx="4829806" cy="53446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11125">
            <a:spAutoFit/>
          </a:bodyPr>
          <a:lstStyle/>
          <a:p>
            <a:pPr indent="0" lvl="0" marL="11139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Special Tags </a:t>
            </a:r>
            <a:endParaRPr/>
          </a:p>
        </p:txBody>
      </p:sp>
      <p:sp>
        <p:nvSpPr>
          <p:cNvPr id="1889" name="Google Shape;1889;p158"/>
          <p:cNvSpPr txBox="1"/>
          <p:nvPr/>
        </p:nvSpPr>
        <p:spPr>
          <a:xfrm>
            <a:off x="2355788" y="5872569"/>
            <a:ext cx="6993600" cy="1155300"/>
          </a:xfrm>
          <a:prstGeom prst="rect">
            <a:avLst/>
          </a:prstGeom>
          <a:solidFill>
            <a:srgbClr val="DCDCDC"/>
          </a:solidFill>
          <a:ln>
            <a:noFill/>
          </a:ln>
        </p:spPr>
        <p:txBody>
          <a:bodyPr anchorCtr="0" anchor="t" bIns="0" lIns="0" spcFirstLastPara="1" rIns="0" wrap="square" tIns="11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47"/>
              <a:buFont typeface="Arial"/>
              <a:buNone/>
            </a:pPr>
            <a:r>
              <a:t/>
            </a:r>
            <a:endParaRPr b="0" i="0" sz="1447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76200" marR="2152645" rtl="0" algn="l">
              <a:lnSpc>
                <a:spcPct val="1964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28"/>
              <a:buFont typeface="Arial"/>
              <a:buNone/>
            </a:pPr>
            <a:r>
              <a:rPr b="0" i="0" lang="fr-FR" sz="1228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ansible-playbook example.yml --tags “tagged”  ansible-playbook example.yml --tags “untagged”  ansible-playbook example.yml --tags “all”</a:t>
            </a:r>
            <a:endParaRPr b="0" i="0" sz="1228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890" name="Google Shape;1890;p158"/>
          <p:cNvSpPr/>
          <p:nvPr/>
        </p:nvSpPr>
        <p:spPr>
          <a:xfrm>
            <a:off x="395675" y="2010625"/>
            <a:ext cx="10061400" cy="27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01010" lvl="0" marL="40101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456"/>
              <a:buFont typeface="Arial"/>
              <a:buChar char="•"/>
            </a:pPr>
            <a:r>
              <a:rPr b="1" i="0" lang="fr-FR" sz="2456" u="none" cap="none" strike="noStrike">
                <a:solidFill>
                  <a:srgbClr val="C00000"/>
                </a:solidFill>
                <a:latin typeface="Roboto"/>
                <a:ea typeface="Roboto"/>
                <a:cs typeface="Roboto"/>
                <a:sym typeface="Roboto"/>
              </a:rPr>
              <a:t>"always" </a:t>
            </a:r>
            <a:r>
              <a:rPr b="0" i="0" lang="fr-FR" sz="2456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</a:t>
            </a:r>
            <a:r>
              <a:rPr lang="fr-FR" sz="2456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always executed as long as it is explicitly avoided</a:t>
            </a:r>
            <a:r>
              <a:rPr b="0" i="0" lang="fr-FR" sz="2456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 </a:t>
            </a:r>
            <a:endParaRPr b="0" i="0" sz="2456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56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                </a:t>
            </a:r>
            <a:r>
              <a:rPr b="0" i="0" lang="fr-FR" sz="2456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( </a:t>
            </a:r>
            <a:r>
              <a:rPr b="0" i="0" lang="fr-FR" sz="245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--skip-tags always </a:t>
            </a:r>
            <a:r>
              <a:rPr b="0" i="0" lang="fr-FR" sz="2456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01010" lvl="0" marL="40101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456"/>
              <a:buFont typeface="Arial"/>
              <a:buChar char="•"/>
            </a:pPr>
            <a:r>
              <a:rPr b="1" i="0" lang="fr-FR" sz="2456" u="none" cap="none" strike="noStrike">
                <a:solidFill>
                  <a:srgbClr val="C00000"/>
                </a:solidFill>
                <a:latin typeface="Roboto"/>
                <a:ea typeface="Roboto"/>
                <a:cs typeface="Roboto"/>
                <a:sym typeface="Roboto"/>
              </a:rPr>
              <a:t>"never" </a:t>
            </a:r>
            <a:r>
              <a:rPr b="0" i="0" lang="fr-FR" sz="2456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</a:t>
            </a:r>
            <a:r>
              <a:rPr lang="fr-FR" sz="2456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never executed unless explicitly mentioned</a:t>
            </a:r>
            <a:r>
              <a:rPr b="0" i="0" lang="fr-FR" sz="2456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 ( </a:t>
            </a:r>
            <a:r>
              <a:rPr b="0" i="0" lang="fr-FR" sz="245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--tags never </a:t>
            </a:r>
            <a:r>
              <a:rPr b="0" i="0" lang="fr-FR" sz="2456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01010" lvl="0" marL="40101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456"/>
              <a:buFont typeface="Arial"/>
              <a:buChar char="•"/>
            </a:pPr>
            <a:r>
              <a:rPr b="1" i="0" lang="fr-FR" sz="2456" u="none" cap="none" strike="noStrike">
                <a:solidFill>
                  <a:srgbClr val="C00000"/>
                </a:solidFill>
                <a:latin typeface="Roboto"/>
                <a:ea typeface="Roboto"/>
                <a:cs typeface="Roboto"/>
                <a:sym typeface="Roboto"/>
              </a:rPr>
              <a:t>"tagged" </a:t>
            </a:r>
            <a:r>
              <a:rPr b="0" i="0" lang="fr-FR" sz="2456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</a:t>
            </a:r>
            <a:r>
              <a:rPr lang="fr-FR" sz="2456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Only performs tagged tasks</a:t>
            </a:r>
            <a:endParaRPr sz="2456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01010" lvl="0" marL="40101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456"/>
              <a:buFont typeface="Arial"/>
              <a:buChar char="•"/>
            </a:pPr>
            <a:r>
              <a:rPr b="1" i="0" lang="fr-FR" sz="2456" u="none" cap="none" strike="noStrike">
                <a:solidFill>
                  <a:srgbClr val="C00000"/>
                </a:solidFill>
                <a:latin typeface="Roboto"/>
                <a:ea typeface="Roboto"/>
                <a:cs typeface="Roboto"/>
                <a:sym typeface="Roboto"/>
              </a:rPr>
              <a:t>"untagged" </a:t>
            </a:r>
            <a:r>
              <a:rPr b="0" i="0" lang="fr-FR" sz="2456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</a:t>
            </a:r>
            <a:r>
              <a:rPr lang="fr-FR" sz="2456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Only performs unmarked tasks.</a:t>
            </a:r>
            <a:endParaRPr sz="2456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01010" lvl="0" marL="40101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456"/>
              <a:buFont typeface="Arial"/>
              <a:buChar char="•"/>
            </a:pPr>
            <a:r>
              <a:rPr b="1" i="0" lang="fr-FR" sz="2456" u="none" cap="none" strike="noStrike">
                <a:solidFill>
                  <a:srgbClr val="C00000"/>
                </a:solidFill>
                <a:latin typeface="Roboto"/>
                <a:ea typeface="Roboto"/>
                <a:cs typeface="Roboto"/>
                <a:sym typeface="Roboto"/>
              </a:rPr>
              <a:t>"all" </a:t>
            </a:r>
            <a:r>
              <a:rPr b="0" i="0" lang="fr-FR" sz="2456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</a:t>
            </a:r>
            <a:r>
              <a:rPr lang="fr-FR" sz="2456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performs all tasks marked or not</a:t>
            </a:r>
            <a:endParaRPr b="0" i="0" sz="245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4" name="Shape 1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5" name="Google Shape;1895;p159"/>
          <p:cNvSpPr txBox="1"/>
          <p:nvPr>
            <p:ph type="title"/>
          </p:nvPr>
        </p:nvSpPr>
        <p:spPr>
          <a:xfrm>
            <a:off x="1374025" y="1095247"/>
            <a:ext cx="81285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-FR"/>
              <a:t>Reuse of tags</a:t>
            </a:r>
            <a:endParaRPr/>
          </a:p>
        </p:txBody>
      </p:sp>
      <p:sp>
        <p:nvSpPr>
          <p:cNvPr id="1896" name="Google Shape;1896;p159"/>
          <p:cNvSpPr txBox="1"/>
          <p:nvPr>
            <p:ph idx="1" type="body"/>
          </p:nvPr>
        </p:nvSpPr>
        <p:spPr>
          <a:xfrm>
            <a:off x="1456806" y="2007653"/>
            <a:ext cx="7779900" cy="19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61950" lvl="0" marL="457200" rtl="0" algn="l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fr-FR" sz="2100"/>
              <a:t>It is possible to apply the same "tag" to several tasks. </a:t>
            </a:r>
            <a:endParaRPr sz="2100"/>
          </a:p>
          <a:p>
            <a:pPr indent="-361950" lvl="0" marL="457200" rtl="0" algn="l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fr-FR" sz="2100"/>
              <a:t>When running a playbook using the --tags command line option, all tasks with this "tag" name will be executed. </a:t>
            </a:r>
            <a:endParaRPr sz="2100"/>
          </a:p>
        </p:txBody>
      </p:sp>
      <p:sp>
        <p:nvSpPr>
          <p:cNvPr id="1897" name="Google Shape;1897;p159"/>
          <p:cNvSpPr txBox="1"/>
          <p:nvPr>
            <p:ph idx="12" type="sldNum"/>
          </p:nvPr>
        </p:nvSpPr>
        <p:spPr>
          <a:xfrm>
            <a:off x="9553650" y="7096124"/>
            <a:ext cx="898449" cy="3092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6"/>
          <p:cNvSpPr/>
          <p:nvPr/>
        </p:nvSpPr>
        <p:spPr>
          <a:xfrm>
            <a:off x="4241499" y="2713688"/>
            <a:ext cx="2206731" cy="173193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29"/>
              <a:buFont typeface="Arial"/>
              <a:buNone/>
            </a:pPr>
            <a:r>
              <a:t/>
            </a:r>
            <a:endParaRPr b="0" i="0" sz="312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16"/>
          <p:cNvSpPr txBox="1"/>
          <p:nvPr>
            <p:ph idx="10" type="dt"/>
          </p:nvPr>
        </p:nvSpPr>
        <p:spPr>
          <a:xfrm>
            <a:off x="482573" y="3983519"/>
            <a:ext cx="382622" cy="80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2207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fr-FR" sz="526">
                <a:solidFill>
                  <a:schemeClr val="lt1"/>
                </a:solidFill>
                <a:latin typeface="Lucida Sans"/>
                <a:ea typeface="Lucida Sans"/>
                <a:cs typeface="Lucida Sans"/>
                <a:sym typeface="Lucida Sans"/>
              </a:rPr>
              <a:t>11/26/2020</a:t>
            </a:r>
            <a:endParaRPr b="0" i="0" sz="526">
              <a:solidFill>
                <a:schemeClr val="lt1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sp>
        <p:nvSpPr>
          <p:cNvPr id="182" name="Google Shape;182;p16"/>
          <p:cNvSpPr txBox="1"/>
          <p:nvPr/>
        </p:nvSpPr>
        <p:spPr>
          <a:xfrm>
            <a:off x="1515032" y="864435"/>
            <a:ext cx="6530400" cy="7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9775">
            <a:spAutoFit/>
          </a:bodyPr>
          <a:lstStyle/>
          <a:p>
            <a:pPr indent="0" lvl="0" marL="22075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2433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Principles in configuration management tools</a:t>
            </a:r>
            <a:endParaRPr sz="2433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2207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33"/>
              <a:buFont typeface="Arial"/>
              <a:buNone/>
            </a:pPr>
            <a:r>
              <a:t/>
            </a:r>
            <a:endParaRPr sz="2433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83" name="Google Shape;183;p16"/>
          <p:cNvSpPr txBox="1"/>
          <p:nvPr/>
        </p:nvSpPr>
        <p:spPr>
          <a:xfrm>
            <a:off x="578649" y="1829800"/>
            <a:ext cx="9251700" cy="6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125">
            <a:spAutoFit/>
          </a:bodyPr>
          <a:lstStyle/>
          <a:p>
            <a:pPr indent="-350012" lvl="0" marL="457200" rtl="0" algn="l">
              <a:spcBef>
                <a:spcPts val="304"/>
              </a:spcBef>
              <a:spcAft>
                <a:spcPts val="0"/>
              </a:spcAft>
              <a:buClr>
                <a:schemeClr val="dk1"/>
              </a:buClr>
              <a:buSzPts val="1912"/>
              <a:buChar char="•"/>
            </a:pPr>
            <a:r>
              <a:rPr lang="fr-FR" sz="1912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“Centralized configuration recipes”, applied on machines  (= nodes)</a:t>
            </a:r>
            <a:endParaRPr b="0" i="0" sz="1912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27977" lvl="1" marL="914400" rtl="0" algn="l">
              <a:spcBef>
                <a:spcPts val="304"/>
              </a:spcBef>
              <a:spcAft>
                <a:spcPts val="0"/>
              </a:spcAft>
              <a:buClr>
                <a:schemeClr val="dk1"/>
              </a:buClr>
              <a:buSzPts val="1565"/>
              <a:buChar char="•"/>
            </a:pPr>
            <a:r>
              <a:rPr lang="fr-FR" sz="1912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No “hand” config</a:t>
            </a:r>
            <a:endParaRPr b="0" i="0" sz="1565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16"/>
          <p:cNvSpPr txBox="1"/>
          <p:nvPr/>
        </p:nvSpPr>
        <p:spPr>
          <a:xfrm>
            <a:off x="324545" y="4577391"/>
            <a:ext cx="9685200" cy="28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125">
            <a:spAutoFit/>
          </a:bodyPr>
          <a:lstStyle/>
          <a:p>
            <a:pPr indent="0" lvl="0" marL="0" marR="883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912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Provides high level modules for common manipulations (vs. script shell): </a:t>
            </a:r>
            <a:endParaRPr sz="1912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50012" lvl="0" marL="457200" marR="883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12"/>
              <a:buChar char="•"/>
            </a:pPr>
            <a:r>
              <a:rPr lang="fr-FR" sz="1912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Installation of packages</a:t>
            </a:r>
            <a:endParaRPr sz="1912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50012" lvl="0" marL="457200" marR="883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12"/>
              <a:buChar char="•"/>
            </a:pPr>
            <a:r>
              <a:rPr lang="fr-FR" sz="1912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management of services</a:t>
            </a:r>
            <a:endParaRPr sz="1912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8830" rtl="0" algn="l">
              <a:lnSpc>
                <a:spcPct val="102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12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8830" rtl="0" algn="l">
              <a:lnSpc>
                <a:spcPct val="150000"/>
              </a:lnSpc>
              <a:spcBef>
                <a:spcPts val="96"/>
              </a:spcBef>
              <a:spcAft>
                <a:spcPts val="0"/>
              </a:spcAft>
              <a:buNone/>
            </a:pPr>
            <a:r>
              <a:rPr lang="fr-FR" sz="1912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Describes the desired state rather than the steps to get there (vs. shell script):</a:t>
            </a:r>
            <a:endParaRPr sz="1912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50012" lvl="0" marL="457200" marR="8830" rtl="0" algn="l">
              <a:lnSpc>
                <a:spcPct val="150000"/>
              </a:lnSpc>
              <a:spcBef>
                <a:spcPts val="96"/>
              </a:spcBef>
              <a:spcAft>
                <a:spcPts val="0"/>
              </a:spcAft>
              <a:buClr>
                <a:schemeClr val="dk1"/>
              </a:buClr>
              <a:buSzPts val="1912"/>
              <a:buChar char="•"/>
            </a:pPr>
            <a:r>
              <a:rPr lang="fr-FR" sz="1912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Idempotence: a recipe results in the same result as it is applied once or several times</a:t>
            </a:r>
            <a:endParaRPr sz="1912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50012" lvl="0" marL="457200" marR="8830" rtl="0" algn="l">
              <a:lnSpc>
                <a:spcPct val="150000"/>
              </a:lnSpc>
              <a:spcBef>
                <a:spcPts val="96"/>
              </a:spcBef>
              <a:spcAft>
                <a:spcPts val="0"/>
              </a:spcAft>
              <a:buClr>
                <a:schemeClr val="dk1"/>
              </a:buClr>
              <a:buSzPts val="1912"/>
              <a:buChar char="•"/>
            </a:pPr>
            <a:r>
              <a:rPr lang="fr-FR" sz="1912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Recipes must be written in this way for the state to be stable</a:t>
            </a:r>
            <a:endParaRPr sz="1912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85" name="Google Shape;185;p16"/>
          <p:cNvSpPr txBox="1"/>
          <p:nvPr>
            <p:ph idx="12" type="sldNum"/>
          </p:nvPr>
        </p:nvSpPr>
        <p:spPr>
          <a:xfrm>
            <a:off x="9553650" y="7096124"/>
            <a:ext cx="898449" cy="3092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  <p:transition>
    <p:cut/>
  </p:transition>
</p:sld>
</file>

<file path=ppt/slides/slide1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1" name="Shape 1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2" name="Google Shape;1902;p160"/>
          <p:cNvSpPr txBox="1"/>
          <p:nvPr>
            <p:ph type="title"/>
          </p:nvPr>
        </p:nvSpPr>
        <p:spPr>
          <a:xfrm>
            <a:off x="1374025" y="1095247"/>
            <a:ext cx="81285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-FR"/>
              <a:t>Reuse of tags</a:t>
            </a:r>
            <a:endParaRPr/>
          </a:p>
        </p:txBody>
      </p:sp>
      <p:sp>
        <p:nvSpPr>
          <p:cNvPr id="1903" name="Google Shape;1903;p160"/>
          <p:cNvSpPr txBox="1"/>
          <p:nvPr>
            <p:ph idx="1" type="body"/>
          </p:nvPr>
        </p:nvSpPr>
        <p:spPr>
          <a:xfrm>
            <a:off x="735171" y="2036573"/>
            <a:ext cx="92232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/>
              <a:t>This example tags several tasks with a "tag" "ntp":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pic>
        <p:nvPicPr>
          <p:cNvPr id="1904" name="Google Shape;1904;p1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98847" y="2528922"/>
            <a:ext cx="3479120" cy="3936602"/>
          </a:xfrm>
          <a:prstGeom prst="rect">
            <a:avLst/>
          </a:prstGeom>
          <a:noFill/>
          <a:ln>
            <a:noFill/>
          </a:ln>
        </p:spPr>
      </p:pic>
      <p:sp>
        <p:nvSpPr>
          <p:cNvPr id="1905" name="Google Shape;1905;p160"/>
          <p:cNvSpPr txBox="1"/>
          <p:nvPr>
            <p:ph idx="12" type="sldNum"/>
          </p:nvPr>
        </p:nvSpPr>
        <p:spPr>
          <a:xfrm>
            <a:off x="9553650" y="7096124"/>
            <a:ext cx="898449" cy="3092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9" name="Shape 1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0" name="Google Shape;1910;p161"/>
          <p:cNvSpPr txBox="1"/>
          <p:nvPr>
            <p:ph type="title"/>
          </p:nvPr>
        </p:nvSpPr>
        <p:spPr>
          <a:xfrm>
            <a:off x="1374025" y="1095247"/>
            <a:ext cx="81285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/>
              <a:t>What we have covered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11" name="Google Shape;1911;p161"/>
          <p:cNvSpPr txBox="1"/>
          <p:nvPr>
            <p:ph idx="1" type="body"/>
          </p:nvPr>
        </p:nvSpPr>
        <p:spPr>
          <a:xfrm>
            <a:off x="1456806" y="2007653"/>
            <a:ext cx="77799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-FR"/>
              <a:t>Labeling of blocks and tasks.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-FR"/>
              <a:t>Execution of the playbook by parts according to the tags indicated.</a:t>
            </a:r>
            <a:endParaRPr/>
          </a:p>
        </p:txBody>
      </p:sp>
      <p:sp>
        <p:nvSpPr>
          <p:cNvPr id="1912" name="Google Shape;1912;p161"/>
          <p:cNvSpPr txBox="1"/>
          <p:nvPr>
            <p:ph idx="12" type="sldNum"/>
          </p:nvPr>
        </p:nvSpPr>
        <p:spPr>
          <a:xfrm>
            <a:off x="9553650" y="7096124"/>
            <a:ext cx="898449" cy="3092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6" name="Shape 1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7" name="Google Shape;1917;p162"/>
          <p:cNvSpPr txBox="1"/>
          <p:nvPr>
            <p:ph type="ctrTitle"/>
          </p:nvPr>
        </p:nvSpPr>
        <p:spPr>
          <a:xfrm>
            <a:off x="1336675" y="3057557"/>
            <a:ext cx="8020050" cy="809902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Roles</a:t>
            </a:r>
            <a:endParaRPr/>
          </a:p>
        </p:txBody>
      </p:sp>
      <p:sp>
        <p:nvSpPr>
          <p:cNvPr id="1918" name="Google Shape;1918;p162"/>
          <p:cNvSpPr txBox="1"/>
          <p:nvPr>
            <p:ph idx="1" type="subTitle"/>
          </p:nvPr>
        </p:nvSpPr>
        <p:spPr>
          <a:xfrm>
            <a:off x="1336675" y="3968912"/>
            <a:ext cx="8020050" cy="3239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5"/>
              <a:buFont typeface="Quattrocento Sans"/>
              <a:buNone/>
            </a:pPr>
            <a:r>
              <a:t/>
            </a:r>
            <a:endParaRPr/>
          </a:p>
        </p:txBody>
      </p:sp>
      <p:sp>
        <p:nvSpPr>
          <p:cNvPr id="1919" name="Google Shape;1919;p162"/>
          <p:cNvSpPr txBox="1"/>
          <p:nvPr>
            <p:ph idx="12" type="sldNum"/>
          </p:nvPr>
        </p:nvSpPr>
        <p:spPr>
          <a:xfrm>
            <a:off x="10205093" y="7292403"/>
            <a:ext cx="426720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3" name="Shape 1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4" name="Google Shape;1924;p163"/>
          <p:cNvSpPr txBox="1"/>
          <p:nvPr>
            <p:ph type="title"/>
          </p:nvPr>
        </p:nvSpPr>
        <p:spPr>
          <a:xfrm>
            <a:off x="1374025" y="1095247"/>
            <a:ext cx="8128634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Plan</a:t>
            </a:r>
            <a:endParaRPr/>
          </a:p>
        </p:txBody>
      </p:sp>
      <p:sp>
        <p:nvSpPr>
          <p:cNvPr id="1925" name="Google Shape;1925;p163"/>
          <p:cNvSpPr txBox="1"/>
          <p:nvPr>
            <p:ph idx="1" type="body"/>
          </p:nvPr>
        </p:nvSpPr>
        <p:spPr>
          <a:xfrm>
            <a:off x="1456806" y="2007653"/>
            <a:ext cx="7779900" cy="30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4064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fr-FR" sz="2800"/>
              <a:t>Include / Import</a:t>
            </a:r>
            <a:endParaRPr sz="2800"/>
          </a:p>
          <a:p>
            <a:pPr indent="-4064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fr-FR" sz="2800"/>
              <a:t>Difference between import_* and include_*</a:t>
            </a:r>
            <a:endParaRPr sz="2800"/>
          </a:p>
          <a:p>
            <a:pPr indent="-4064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fr-FR" sz="2800"/>
              <a:t>Role management</a:t>
            </a:r>
            <a:endParaRPr sz="2800"/>
          </a:p>
          <a:p>
            <a:pPr indent="-4064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fr-FR" sz="2800"/>
              <a:t>Include_role</a:t>
            </a:r>
            <a:endParaRPr sz="2800"/>
          </a:p>
          <a:p>
            <a:pPr indent="-4064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fr-FR" sz="2800"/>
              <a:t>Ansible Galaxy</a:t>
            </a:r>
            <a:endParaRPr sz="2800"/>
          </a:p>
        </p:txBody>
      </p:sp>
      <p:sp>
        <p:nvSpPr>
          <p:cNvPr id="1926" name="Google Shape;1926;p163"/>
          <p:cNvSpPr txBox="1"/>
          <p:nvPr>
            <p:ph idx="12" type="sldNum"/>
          </p:nvPr>
        </p:nvSpPr>
        <p:spPr>
          <a:xfrm>
            <a:off x="9553650" y="7096124"/>
            <a:ext cx="898449" cy="3092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164"/>
          <p:cNvSpPr txBox="1"/>
          <p:nvPr>
            <p:ph type="title"/>
          </p:nvPr>
        </p:nvSpPr>
        <p:spPr>
          <a:xfrm>
            <a:off x="735171" y="874235"/>
            <a:ext cx="9223058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Include / Import</a:t>
            </a:r>
            <a:endParaRPr/>
          </a:p>
        </p:txBody>
      </p:sp>
      <p:sp>
        <p:nvSpPr>
          <p:cNvPr id="1932" name="Google Shape;1932;p164"/>
          <p:cNvSpPr txBox="1"/>
          <p:nvPr>
            <p:ph idx="1" type="body"/>
          </p:nvPr>
        </p:nvSpPr>
        <p:spPr>
          <a:xfrm>
            <a:off x="447262" y="2174982"/>
            <a:ext cx="9798900" cy="372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68300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fr-FR" sz="2200"/>
              <a:t>It is possible to "include" in a playbook files that include a list of plays or tasks with an </a:t>
            </a:r>
            <a:r>
              <a:rPr b="1" lang="fr-FR" sz="2200"/>
              <a:t>include*</a:t>
            </a:r>
            <a:r>
              <a:rPr lang="fr-FR" sz="2200"/>
              <a:t> module.</a:t>
            </a:r>
            <a:endParaRPr sz="2200"/>
          </a:p>
          <a:p>
            <a:pPr indent="-368300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fr-FR" sz="2200"/>
              <a:t>the include module is deprecated since Ansible 2.4 version in favor of </a:t>
            </a:r>
            <a:r>
              <a:rPr b="1" lang="fr-FR" sz="2200"/>
              <a:t>include_tasks</a:t>
            </a:r>
            <a:r>
              <a:rPr lang="fr-FR" sz="2200"/>
              <a:t>.</a:t>
            </a:r>
            <a:endParaRPr sz="2200"/>
          </a:p>
          <a:p>
            <a:pPr indent="-368300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fr-FR" sz="2200"/>
              <a:t>There is also the </a:t>
            </a:r>
            <a:r>
              <a:rPr b="1" lang="fr-FR" sz="2200"/>
              <a:t>import_tasks </a:t>
            </a:r>
            <a:r>
              <a:rPr lang="fr-FR" sz="2200"/>
              <a:t>module whose operation is similar to </a:t>
            </a:r>
            <a:r>
              <a:rPr b="1" lang="fr-FR" sz="2200"/>
              <a:t>include_tasks</a:t>
            </a:r>
            <a:endParaRPr b="1" sz="2200"/>
          </a:p>
        </p:txBody>
      </p:sp>
      <p:sp>
        <p:nvSpPr>
          <p:cNvPr id="1933" name="Google Shape;1933;p164"/>
          <p:cNvSpPr txBox="1"/>
          <p:nvPr>
            <p:ph idx="12" type="sldNum"/>
          </p:nvPr>
        </p:nvSpPr>
        <p:spPr>
          <a:xfrm>
            <a:off x="9553650" y="7096124"/>
            <a:ext cx="898449" cy="3092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165"/>
          <p:cNvSpPr txBox="1"/>
          <p:nvPr>
            <p:ph type="title"/>
          </p:nvPr>
        </p:nvSpPr>
        <p:spPr>
          <a:xfrm>
            <a:off x="735171" y="874235"/>
            <a:ext cx="9223058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Include / Import</a:t>
            </a:r>
            <a:endParaRPr/>
          </a:p>
        </p:txBody>
      </p:sp>
      <p:pic>
        <p:nvPicPr>
          <p:cNvPr id="1939" name="Google Shape;1939;p165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2080" y="2036864"/>
            <a:ext cx="5241878" cy="3881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0" name="Google Shape;1940;p16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63959" y="2372247"/>
            <a:ext cx="5111053" cy="3210515"/>
          </a:xfrm>
          <a:prstGeom prst="rect">
            <a:avLst/>
          </a:prstGeom>
          <a:noFill/>
          <a:ln>
            <a:noFill/>
          </a:ln>
        </p:spPr>
      </p:pic>
      <p:sp>
        <p:nvSpPr>
          <p:cNvPr id="1941" name="Google Shape;1941;p165"/>
          <p:cNvSpPr txBox="1"/>
          <p:nvPr>
            <p:ph idx="12" type="sldNum"/>
          </p:nvPr>
        </p:nvSpPr>
        <p:spPr>
          <a:xfrm>
            <a:off x="9553650" y="7096124"/>
            <a:ext cx="898449" cy="3092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5" name="Shape 1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" name="Google Shape;1946;p166"/>
          <p:cNvSpPr txBox="1"/>
          <p:nvPr>
            <p:ph type="title"/>
          </p:nvPr>
        </p:nvSpPr>
        <p:spPr>
          <a:xfrm>
            <a:off x="735171" y="874235"/>
            <a:ext cx="92232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100"/>
              <a:t>Difference between </a:t>
            </a:r>
            <a:r>
              <a:rPr b="1" lang="fr-FR" sz="3100"/>
              <a:t>import_*</a:t>
            </a:r>
            <a:r>
              <a:rPr lang="fr-FR" sz="3100"/>
              <a:t> and </a:t>
            </a:r>
            <a:r>
              <a:rPr b="1" lang="fr-FR" sz="3100"/>
              <a:t>include_*</a:t>
            </a:r>
            <a:endParaRPr b="1" sz="3100"/>
          </a:p>
        </p:txBody>
      </p:sp>
      <p:sp>
        <p:nvSpPr>
          <p:cNvPr id="1947" name="Google Shape;1947;p166"/>
          <p:cNvSpPr txBox="1"/>
          <p:nvPr>
            <p:ph idx="1" type="body"/>
          </p:nvPr>
        </p:nvSpPr>
        <p:spPr>
          <a:xfrm>
            <a:off x="367471" y="2022731"/>
            <a:ext cx="9798900" cy="440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68300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fr-FR" sz="2200"/>
              <a:t>All</a:t>
            </a:r>
            <a:r>
              <a:rPr b="1" lang="fr-FR" sz="2200"/>
              <a:t> import_* </a:t>
            </a:r>
            <a:r>
              <a:rPr lang="fr-FR" sz="2200"/>
              <a:t>instructions are </a:t>
            </a:r>
            <a:r>
              <a:rPr b="1" lang="fr-FR" sz="2200"/>
              <a:t>pre-processed</a:t>
            </a:r>
            <a:r>
              <a:rPr lang="fr-FR" sz="2200"/>
              <a:t> at the time of playbook analysis. All instructions </a:t>
            </a:r>
            <a:r>
              <a:rPr b="1" lang="fr-FR" sz="2200"/>
              <a:t>include_* </a:t>
            </a:r>
            <a:r>
              <a:rPr lang="fr-FR" sz="2200"/>
              <a:t>are processed as the playbook is executed.</a:t>
            </a:r>
            <a:endParaRPr sz="2200"/>
          </a:p>
          <a:p>
            <a:pPr indent="-368300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fr-FR" sz="2200"/>
              <a:t>Import is </a:t>
            </a:r>
            <a:r>
              <a:rPr b="1" lang="fr-FR" sz="2200"/>
              <a:t>static</a:t>
            </a:r>
            <a:r>
              <a:rPr lang="fr-FR" sz="2200"/>
              <a:t>, inclusion is </a:t>
            </a:r>
            <a:r>
              <a:rPr b="1" lang="fr-FR" sz="2200"/>
              <a:t>dynamic</a:t>
            </a:r>
            <a:r>
              <a:rPr lang="fr-FR" sz="2200"/>
              <a:t>.</a:t>
            </a:r>
            <a:endParaRPr sz="2200"/>
          </a:p>
          <a:p>
            <a:pPr indent="-368300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fr-FR" sz="2200"/>
              <a:t>In practice, import is used with logical "units". </a:t>
            </a:r>
            <a:endParaRPr sz="2200"/>
          </a:p>
          <a:p>
            <a:pPr indent="-368300" lvl="1" marL="9144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fr-FR" sz="2200"/>
              <a:t>For example, a long list of tasks in sub-task files.</a:t>
            </a:r>
            <a:endParaRPr sz="2200"/>
          </a:p>
          <a:p>
            <a:pPr indent="-368300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fr-FR" sz="2200"/>
              <a:t>we use include to process different workflows and make decisions based on "</a:t>
            </a:r>
            <a:r>
              <a:rPr b="1" lang="fr-FR" sz="2200"/>
              <a:t>gathered facts</a:t>
            </a:r>
            <a:r>
              <a:rPr lang="fr-FR" sz="2200"/>
              <a:t>" in a dynamic way.</a:t>
            </a:r>
            <a:endParaRPr sz="2200"/>
          </a:p>
        </p:txBody>
      </p:sp>
      <p:sp>
        <p:nvSpPr>
          <p:cNvPr id="1948" name="Google Shape;1948;p166"/>
          <p:cNvSpPr txBox="1"/>
          <p:nvPr>
            <p:ph idx="12" type="sldNum"/>
          </p:nvPr>
        </p:nvSpPr>
        <p:spPr>
          <a:xfrm>
            <a:off x="9553650" y="7096124"/>
            <a:ext cx="898449" cy="3092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2" name="Shape 1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3" name="Google Shape;1953;p167"/>
          <p:cNvSpPr txBox="1"/>
          <p:nvPr>
            <p:ph type="title"/>
          </p:nvPr>
        </p:nvSpPr>
        <p:spPr>
          <a:xfrm>
            <a:off x="1374025" y="1095247"/>
            <a:ext cx="81285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 sz="2900"/>
              <a:t>R</a:t>
            </a:r>
            <a:r>
              <a:rPr lang="fr-FR" sz="2900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ole management</a:t>
            </a:r>
            <a:endParaRPr/>
          </a:p>
        </p:txBody>
      </p:sp>
      <p:sp>
        <p:nvSpPr>
          <p:cNvPr id="1954" name="Google Shape;1954;p167"/>
          <p:cNvSpPr txBox="1"/>
          <p:nvPr/>
        </p:nvSpPr>
        <p:spPr>
          <a:xfrm>
            <a:off x="1" y="2122288"/>
            <a:ext cx="10411483" cy="4014586"/>
          </a:xfrm>
          <a:prstGeom prst="rect">
            <a:avLst/>
          </a:prstGeom>
          <a:noFill/>
          <a:ln>
            <a:noFill/>
          </a:ln>
        </p:spPr>
        <p:txBody>
          <a:bodyPr anchorCtr="0" anchor="t" bIns="80175" lIns="80175" spcFirstLastPara="1" rIns="80175" wrap="square" tIns="80175">
            <a:noAutofit/>
          </a:bodyPr>
          <a:lstStyle/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fr-FR" sz="228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 playbook is a single file that allows Ansible to install your hosts.</a:t>
            </a:r>
            <a:endParaRPr sz="228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fr-FR" sz="228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 role to be seen as a playbook file divided into several files:</a:t>
            </a:r>
            <a:endParaRPr sz="228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fr-FR" sz="228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one for tasks another for variables, another for handlers and so on.</a:t>
            </a:r>
            <a:endParaRPr sz="228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fr-FR" sz="228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Roles add modularity to your playbooks, you can reuse them by including roles in your playbooks.</a:t>
            </a:r>
            <a:endParaRPr sz="228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fr-FR" sz="228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Ansible galaxy is a cloud repository of roles already defined by a community of developers.</a:t>
            </a:r>
            <a:endParaRPr sz="228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80"/>
              <a:buFont typeface="Arial"/>
              <a:buNone/>
            </a:pPr>
            <a:r>
              <a:t/>
            </a:r>
            <a:endParaRPr b="0" i="0" sz="228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80"/>
              <a:buFont typeface="Arial"/>
              <a:buNone/>
            </a:pPr>
            <a:r>
              <a:t/>
            </a:r>
            <a:endParaRPr b="0" i="0" sz="228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80"/>
              <a:buFont typeface="Arial"/>
              <a:buNone/>
            </a:pPr>
            <a:r>
              <a:t/>
            </a:r>
            <a:endParaRPr b="0" i="0" sz="228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80"/>
              <a:buFont typeface="Arial"/>
              <a:buNone/>
            </a:pPr>
            <a:r>
              <a:t/>
            </a:r>
            <a:endParaRPr b="0" i="0" sz="228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55" name="Google Shape;1955;p167"/>
          <p:cNvSpPr txBox="1"/>
          <p:nvPr>
            <p:ph idx="12" type="sldNum"/>
          </p:nvPr>
        </p:nvSpPr>
        <p:spPr>
          <a:xfrm>
            <a:off x="9553650" y="7096124"/>
            <a:ext cx="898449" cy="3092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9" name="Shape 1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0" name="Google Shape;1960;p168"/>
          <p:cNvSpPr txBox="1"/>
          <p:nvPr>
            <p:ph type="title"/>
          </p:nvPr>
        </p:nvSpPr>
        <p:spPr>
          <a:xfrm>
            <a:off x="1308100" y="1077352"/>
            <a:ext cx="3697200" cy="45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111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 sz="2900"/>
              <a:t>R</a:t>
            </a:r>
            <a:r>
              <a:rPr lang="fr-FR" sz="2900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ole management</a:t>
            </a:r>
            <a:endParaRPr/>
          </a:p>
        </p:txBody>
      </p:sp>
      <p:sp>
        <p:nvSpPr>
          <p:cNvPr id="1961" name="Google Shape;1961;p168"/>
          <p:cNvSpPr txBox="1"/>
          <p:nvPr/>
        </p:nvSpPr>
        <p:spPr>
          <a:xfrm>
            <a:off x="817233" y="2093540"/>
            <a:ext cx="2025600" cy="28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125">
            <a:spAutoFit/>
          </a:bodyPr>
          <a:lstStyle/>
          <a:p>
            <a:pPr indent="0" lvl="0" marL="1113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rPr b="1" lang="fr-FR" sz="1800">
                <a:solidFill>
                  <a:srgbClr val="3D3D3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Directory structure</a:t>
            </a:r>
            <a:endParaRPr b="1" i="0" sz="1579" u="none" cap="none" strike="noStrike">
              <a:solidFill>
                <a:srgbClr val="97480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2" name="Google Shape;1962;p168"/>
          <p:cNvSpPr txBox="1"/>
          <p:nvPr/>
        </p:nvSpPr>
        <p:spPr>
          <a:xfrm>
            <a:off x="817233" y="2356419"/>
            <a:ext cx="2828100" cy="36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125">
            <a:spAutoFit/>
          </a:bodyPr>
          <a:lstStyle/>
          <a:p>
            <a:pPr indent="0" lvl="0" marL="1113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31"/>
              <a:buFont typeface="Arial"/>
              <a:buNone/>
            </a:pPr>
            <a:r>
              <a:rPr b="1" i="0" lang="fr-FR" sz="2631" u="none" cap="none" strike="noStrike">
                <a:solidFill>
                  <a:srgbClr val="974806"/>
                </a:solidFill>
                <a:latin typeface="Malgun Gothic"/>
                <a:ea typeface="Malgun Gothic"/>
                <a:cs typeface="Malgun Gothic"/>
                <a:sym typeface="Malgun Gothic"/>
              </a:rPr>
              <a:t>r</a:t>
            </a:r>
            <a:r>
              <a:rPr b="1" lang="fr-FR" sz="2631">
                <a:solidFill>
                  <a:srgbClr val="974806"/>
                </a:solidFill>
                <a:latin typeface="Malgun Gothic"/>
                <a:ea typeface="Malgun Gothic"/>
                <a:cs typeface="Malgun Gothic"/>
                <a:sym typeface="Malgun Gothic"/>
              </a:rPr>
              <a:t>o</a:t>
            </a:r>
            <a:r>
              <a:rPr b="1" i="0" lang="fr-FR" sz="2631" u="none" cap="none" strike="noStrike">
                <a:solidFill>
                  <a:srgbClr val="974806"/>
                </a:solidFill>
                <a:latin typeface="Malgun Gothic"/>
                <a:ea typeface="Malgun Gothic"/>
                <a:cs typeface="Malgun Gothic"/>
                <a:sym typeface="Malgun Gothic"/>
              </a:rPr>
              <a:t>les</a:t>
            </a:r>
            <a:endParaRPr b="0" i="0" sz="2631" u="none" cap="none" strike="noStrike">
              <a:solidFill>
                <a:srgbClr val="974806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1113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31"/>
              <a:buFont typeface="Arial"/>
              <a:buNone/>
            </a:pPr>
            <a:r>
              <a:rPr b="1" i="0" lang="fr-FR" sz="2631" u="none" cap="none" strike="noStrike">
                <a:solidFill>
                  <a:srgbClr val="974806"/>
                </a:solidFill>
                <a:latin typeface="Arial"/>
                <a:ea typeface="Arial"/>
                <a:cs typeface="Arial"/>
                <a:sym typeface="Arial"/>
              </a:rPr>
              <a:t>└── </a:t>
            </a:r>
            <a:r>
              <a:rPr b="1" i="0" lang="fr-FR" sz="2631" u="none" cap="none" strike="noStrike">
                <a:solidFill>
                  <a:srgbClr val="974806"/>
                </a:solidFill>
                <a:latin typeface="Malgun Gothic"/>
                <a:ea typeface="Malgun Gothic"/>
                <a:cs typeface="Malgun Gothic"/>
                <a:sym typeface="Malgun Gothic"/>
              </a:rPr>
              <a:t>myapp</a:t>
            </a:r>
            <a:endParaRPr b="0" i="0" sz="2631" u="none" cap="none" strike="noStrike">
              <a:solidFill>
                <a:srgbClr val="974806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35311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31"/>
              <a:buFont typeface="Arial"/>
              <a:buNone/>
            </a:pPr>
            <a:r>
              <a:rPr b="1" i="0" lang="fr-FR" sz="2631" u="none" cap="none" strike="noStrike">
                <a:solidFill>
                  <a:srgbClr val="974806"/>
                </a:solidFill>
                <a:latin typeface="Arial"/>
                <a:ea typeface="Arial"/>
                <a:cs typeface="Arial"/>
                <a:sym typeface="Arial"/>
              </a:rPr>
              <a:t>├── </a:t>
            </a:r>
            <a:r>
              <a:rPr b="1" i="0" lang="fr-FR" sz="2631" u="none" cap="none" strike="noStrike">
                <a:solidFill>
                  <a:srgbClr val="974806"/>
                </a:solidFill>
                <a:latin typeface="Malgun Gothic"/>
                <a:ea typeface="Malgun Gothic"/>
                <a:cs typeface="Malgun Gothic"/>
                <a:sym typeface="Malgun Gothic"/>
              </a:rPr>
              <a:t>defaults</a:t>
            </a:r>
            <a:endParaRPr b="0" i="0" sz="2631" u="none" cap="none" strike="noStrike">
              <a:solidFill>
                <a:srgbClr val="974806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35311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31"/>
              <a:buFont typeface="Arial"/>
              <a:buNone/>
            </a:pPr>
            <a:r>
              <a:rPr b="1" i="0" lang="fr-FR" sz="2631" u="none" cap="none" strike="noStrike">
                <a:solidFill>
                  <a:srgbClr val="974806"/>
                </a:solidFill>
                <a:latin typeface="Arial"/>
                <a:ea typeface="Arial"/>
                <a:cs typeface="Arial"/>
                <a:sym typeface="Arial"/>
              </a:rPr>
              <a:t>├── </a:t>
            </a:r>
            <a:r>
              <a:rPr b="1" i="0" lang="fr-FR" sz="2631" u="none" cap="none" strike="noStrike">
                <a:solidFill>
                  <a:srgbClr val="974806"/>
                </a:solidFill>
                <a:latin typeface="Malgun Gothic"/>
                <a:ea typeface="Malgun Gothic"/>
                <a:cs typeface="Malgun Gothic"/>
                <a:sym typeface="Malgun Gothic"/>
              </a:rPr>
              <a:t>files</a:t>
            </a:r>
            <a:endParaRPr b="0" i="0" sz="2631" u="none" cap="none" strike="noStrike">
              <a:solidFill>
                <a:srgbClr val="974806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35311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31"/>
              <a:buFont typeface="Arial"/>
              <a:buNone/>
            </a:pPr>
            <a:r>
              <a:rPr b="1" i="0" lang="fr-FR" sz="2631" u="none" cap="none" strike="noStrike">
                <a:solidFill>
                  <a:srgbClr val="974806"/>
                </a:solidFill>
                <a:latin typeface="Arial"/>
                <a:ea typeface="Arial"/>
                <a:cs typeface="Arial"/>
                <a:sym typeface="Arial"/>
              </a:rPr>
              <a:t>├── </a:t>
            </a:r>
            <a:r>
              <a:rPr b="1" i="0" lang="fr-FR" sz="2631" u="none" cap="none" strike="noStrike">
                <a:solidFill>
                  <a:srgbClr val="974806"/>
                </a:solidFill>
                <a:latin typeface="Malgun Gothic"/>
                <a:ea typeface="Malgun Gothic"/>
                <a:cs typeface="Malgun Gothic"/>
                <a:sym typeface="Malgun Gothic"/>
              </a:rPr>
              <a:t>handlers</a:t>
            </a:r>
            <a:endParaRPr b="0" i="0" sz="2631" u="none" cap="none" strike="noStrike">
              <a:solidFill>
                <a:srgbClr val="974806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35311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31"/>
              <a:buFont typeface="Arial"/>
              <a:buNone/>
            </a:pPr>
            <a:r>
              <a:rPr b="1" i="0" lang="fr-FR" sz="2631" u="none" cap="none" strike="noStrike">
                <a:solidFill>
                  <a:srgbClr val="974806"/>
                </a:solidFill>
                <a:latin typeface="Arial"/>
                <a:ea typeface="Arial"/>
                <a:cs typeface="Arial"/>
                <a:sym typeface="Arial"/>
              </a:rPr>
              <a:t>├── </a:t>
            </a:r>
            <a:r>
              <a:rPr b="1" i="0" lang="fr-FR" sz="2631" u="none" cap="none" strike="noStrike">
                <a:solidFill>
                  <a:srgbClr val="974806"/>
                </a:solidFill>
                <a:latin typeface="Malgun Gothic"/>
                <a:ea typeface="Malgun Gothic"/>
                <a:cs typeface="Malgun Gothic"/>
                <a:sym typeface="Malgun Gothic"/>
              </a:rPr>
              <a:t>meta</a:t>
            </a:r>
            <a:endParaRPr b="0" i="0" sz="2631" u="none" cap="none" strike="noStrike">
              <a:solidFill>
                <a:srgbClr val="974806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35311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31"/>
              <a:buFont typeface="Arial"/>
              <a:buNone/>
            </a:pPr>
            <a:r>
              <a:rPr b="1" i="0" lang="fr-FR" sz="2631" u="none" cap="none" strike="noStrike">
                <a:solidFill>
                  <a:srgbClr val="974806"/>
                </a:solidFill>
                <a:latin typeface="Arial"/>
                <a:ea typeface="Arial"/>
                <a:cs typeface="Arial"/>
                <a:sym typeface="Arial"/>
              </a:rPr>
              <a:t>├── </a:t>
            </a:r>
            <a:r>
              <a:rPr b="1" i="0" lang="fr-FR" sz="2631" u="none" cap="none" strike="noStrike">
                <a:solidFill>
                  <a:srgbClr val="974806"/>
                </a:solidFill>
                <a:latin typeface="Malgun Gothic"/>
                <a:ea typeface="Malgun Gothic"/>
                <a:cs typeface="Malgun Gothic"/>
                <a:sym typeface="Malgun Gothic"/>
              </a:rPr>
              <a:t>tasks</a:t>
            </a:r>
            <a:endParaRPr b="0" i="0" sz="2631" u="none" cap="none" strike="noStrike">
              <a:solidFill>
                <a:srgbClr val="974806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35311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31"/>
              <a:buFont typeface="Arial"/>
              <a:buNone/>
            </a:pPr>
            <a:r>
              <a:rPr b="1" i="0" lang="fr-FR" sz="2631" u="none" cap="none" strike="noStrike">
                <a:solidFill>
                  <a:srgbClr val="974806"/>
                </a:solidFill>
                <a:latin typeface="Arial"/>
                <a:ea typeface="Arial"/>
                <a:cs typeface="Arial"/>
                <a:sym typeface="Arial"/>
              </a:rPr>
              <a:t>├── </a:t>
            </a:r>
            <a:r>
              <a:rPr b="1" i="0" lang="fr-FR" sz="2631" u="none" cap="none" strike="noStrike">
                <a:solidFill>
                  <a:srgbClr val="974806"/>
                </a:solidFill>
                <a:latin typeface="Malgun Gothic"/>
                <a:ea typeface="Malgun Gothic"/>
                <a:cs typeface="Malgun Gothic"/>
                <a:sym typeface="Malgun Gothic"/>
              </a:rPr>
              <a:t>templates</a:t>
            </a:r>
            <a:endParaRPr b="0" i="0" sz="2631" u="none" cap="none" strike="noStrike">
              <a:solidFill>
                <a:srgbClr val="974806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35311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31"/>
              <a:buFont typeface="Arial"/>
              <a:buNone/>
            </a:pPr>
            <a:r>
              <a:rPr b="1" i="0" lang="fr-FR" sz="2631" u="none" cap="none" strike="noStrike">
                <a:solidFill>
                  <a:srgbClr val="974806"/>
                </a:solidFill>
                <a:latin typeface="Arial"/>
                <a:ea typeface="Arial"/>
                <a:cs typeface="Arial"/>
                <a:sym typeface="Arial"/>
              </a:rPr>
              <a:t>└── </a:t>
            </a:r>
            <a:r>
              <a:rPr b="1" i="0" lang="fr-FR" sz="2631" u="none" cap="none" strike="noStrike">
                <a:solidFill>
                  <a:srgbClr val="974806"/>
                </a:solidFill>
                <a:latin typeface="Malgun Gothic"/>
                <a:ea typeface="Malgun Gothic"/>
                <a:cs typeface="Malgun Gothic"/>
                <a:sym typeface="Malgun Gothic"/>
              </a:rPr>
              <a:t>vars</a:t>
            </a:r>
            <a:endParaRPr b="0" i="0" sz="2631" u="none" cap="none" strike="noStrike">
              <a:solidFill>
                <a:srgbClr val="97480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3" name="Google Shape;1963;p168"/>
          <p:cNvSpPr txBox="1"/>
          <p:nvPr/>
        </p:nvSpPr>
        <p:spPr>
          <a:xfrm>
            <a:off x="4890484" y="3250855"/>
            <a:ext cx="5045400" cy="2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125">
            <a:spAutoFit/>
          </a:bodyPr>
          <a:lstStyle/>
          <a:p>
            <a:pPr indent="0" lvl="0" marL="11139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1579">
                <a:solidFill>
                  <a:srgbClr val="974806"/>
                </a:solidFill>
                <a:latin typeface="Calibri"/>
                <a:ea typeface="Calibri"/>
                <a:cs typeface="Calibri"/>
                <a:sym typeface="Calibri"/>
              </a:rPr>
              <a:t>To automatically create a file structure</a:t>
            </a:r>
            <a:endParaRPr sz="1579">
              <a:solidFill>
                <a:srgbClr val="97480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4" name="Google Shape;1964;p168"/>
          <p:cNvSpPr txBox="1"/>
          <p:nvPr/>
        </p:nvSpPr>
        <p:spPr>
          <a:xfrm>
            <a:off x="4633554" y="3778251"/>
            <a:ext cx="5559201" cy="243015"/>
          </a:xfrm>
          <a:prstGeom prst="rect">
            <a:avLst/>
          </a:prstGeom>
          <a:solidFill>
            <a:srgbClr val="DCDCDC"/>
          </a:solid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47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rPr b="0" i="0" lang="fr-FR" sz="1579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ansible-galaxy init &lt;role_name&gt;</a:t>
            </a:r>
            <a:endParaRPr b="0" i="0" sz="1579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965" name="Google Shape;1965;p168"/>
          <p:cNvSpPr txBox="1"/>
          <p:nvPr>
            <p:ph idx="12" type="sldNum"/>
          </p:nvPr>
        </p:nvSpPr>
        <p:spPr>
          <a:xfrm>
            <a:off x="9553650" y="7096124"/>
            <a:ext cx="898449" cy="3092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9" name="Shape 1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0" name="Google Shape;1970;p169"/>
          <p:cNvSpPr txBox="1"/>
          <p:nvPr>
            <p:ph type="title"/>
          </p:nvPr>
        </p:nvSpPr>
        <p:spPr>
          <a:xfrm>
            <a:off x="1374025" y="1095247"/>
            <a:ext cx="81285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 sz="2900"/>
              <a:t>R</a:t>
            </a:r>
            <a:r>
              <a:rPr lang="fr-FR" sz="2900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ole management</a:t>
            </a:r>
            <a:endParaRPr/>
          </a:p>
        </p:txBody>
      </p:sp>
      <p:sp>
        <p:nvSpPr>
          <p:cNvPr id="1971" name="Google Shape;1971;p169"/>
          <p:cNvSpPr txBox="1"/>
          <p:nvPr/>
        </p:nvSpPr>
        <p:spPr>
          <a:xfrm>
            <a:off x="670578" y="2354175"/>
            <a:ext cx="7058700" cy="7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125">
            <a:spAutoFit/>
          </a:bodyPr>
          <a:lstStyle/>
          <a:p>
            <a:pPr indent="0" lvl="0" marL="33417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157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Our role is well established and contains the following directories:</a:t>
            </a:r>
            <a:endParaRPr sz="1579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33417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79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3341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sz="1579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2" name="Google Shape;1972;p169"/>
          <p:cNvSpPr/>
          <p:nvPr/>
        </p:nvSpPr>
        <p:spPr>
          <a:xfrm>
            <a:off x="943469" y="2717629"/>
            <a:ext cx="7411965" cy="266463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3" name="Google Shape;1973;p169"/>
          <p:cNvSpPr txBox="1"/>
          <p:nvPr/>
        </p:nvSpPr>
        <p:spPr>
          <a:xfrm>
            <a:off x="692843" y="5630455"/>
            <a:ext cx="9368700" cy="11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250">
            <a:spAutoFit/>
          </a:bodyPr>
          <a:lstStyle/>
          <a:p>
            <a:pPr indent="-341566" lvl="0" marL="457200" marR="4456" rtl="0" algn="l">
              <a:lnSpc>
                <a:spcPct val="150000"/>
              </a:lnSpc>
              <a:spcBef>
                <a:spcPts val="96"/>
              </a:spcBef>
              <a:spcAft>
                <a:spcPts val="0"/>
              </a:spcAft>
              <a:buClr>
                <a:schemeClr val="dk1"/>
              </a:buClr>
              <a:buSzPts val="1779"/>
              <a:buChar char="•"/>
            </a:pPr>
            <a:r>
              <a:rPr lang="fr-FR" sz="177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Thanks to this tree it will not be necessary to specify the directives vars,  tasks or handlers in the files vars/main.yml, tasks/main.yml and handlers.yml  </a:t>
            </a:r>
            <a:endParaRPr sz="1779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1566" lvl="0" marL="457200" marR="4456" rtl="0" algn="l">
              <a:lnSpc>
                <a:spcPct val="150000"/>
              </a:lnSpc>
              <a:spcBef>
                <a:spcPts val="96"/>
              </a:spcBef>
              <a:spcAft>
                <a:spcPts val="0"/>
              </a:spcAft>
              <a:buClr>
                <a:schemeClr val="dk1"/>
              </a:buClr>
              <a:buSzPts val="1779"/>
              <a:buChar char="•"/>
            </a:pPr>
            <a:r>
              <a:rPr lang="fr-FR" sz="177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information will be obtained from the name of the role directory.</a:t>
            </a:r>
            <a:endParaRPr sz="1779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4" name="Google Shape;1974;p169"/>
          <p:cNvSpPr txBox="1"/>
          <p:nvPr>
            <p:ph idx="12" type="sldNum"/>
          </p:nvPr>
        </p:nvSpPr>
        <p:spPr>
          <a:xfrm>
            <a:off x="9553650" y="7096124"/>
            <a:ext cx="898449" cy="3092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7"/>
          <p:cNvSpPr txBox="1"/>
          <p:nvPr>
            <p:ph type="title"/>
          </p:nvPr>
        </p:nvSpPr>
        <p:spPr>
          <a:xfrm>
            <a:off x="601005" y="1035625"/>
            <a:ext cx="7535100" cy="6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29775">
            <a:spAutoFit/>
          </a:bodyPr>
          <a:lstStyle/>
          <a:p>
            <a:pPr indent="435124" lvl="0" marL="47927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 sz="3859">
                <a:latin typeface="Calibri"/>
                <a:ea typeface="Calibri"/>
                <a:cs typeface="Calibri"/>
                <a:sym typeface="Calibri"/>
              </a:rPr>
              <a:t>ANSIBLE Example</a:t>
            </a:r>
            <a:r>
              <a:rPr lang="fr-FR" u="none"/>
              <a:t> - 1</a:t>
            </a:r>
            <a:endParaRPr/>
          </a:p>
        </p:txBody>
      </p:sp>
      <p:sp>
        <p:nvSpPr>
          <p:cNvPr id="191" name="Google Shape;191;p17"/>
          <p:cNvSpPr txBox="1"/>
          <p:nvPr/>
        </p:nvSpPr>
        <p:spPr>
          <a:xfrm>
            <a:off x="257950" y="2130900"/>
            <a:ext cx="10177500" cy="48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0950">
            <a:spAutoFit/>
          </a:bodyPr>
          <a:lstStyle/>
          <a:p>
            <a:pPr indent="0" lvl="0" marL="0" marR="267102" rtl="0" algn="l">
              <a:spcBef>
                <a:spcPts val="504"/>
              </a:spcBef>
              <a:spcAft>
                <a:spcPts val="0"/>
              </a:spcAft>
              <a:buNone/>
            </a:pPr>
            <a:r>
              <a:rPr lang="fr-FR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objective of this software is to maintain an identical configuration on different servers/virtual machines. 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267102" rtl="0" algn="l">
              <a:spcBef>
                <a:spcPts val="504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267102" rtl="0" algn="l">
              <a:spcBef>
                <a:spcPts val="504"/>
              </a:spcBef>
              <a:spcAft>
                <a:spcPts val="0"/>
              </a:spcAft>
              <a:buNone/>
            </a:pPr>
            <a:r>
              <a:rPr lang="fr-FR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Specifically, Ansible enables: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marR="267102" rtl="0" algn="l">
              <a:lnSpc>
                <a:spcPct val="150000"/>
              </a:lnSpc>
              <a:spcBef>
                <a:spcPts val="504"/>
              </a:spcBef>
              <a:spcAft>
                <a:spcPts val="0"/>
              </a:spcAft>
              <a:buClr>
                <a:srgbClr val="3333B2"/>
              </a:buClr>
              <a:buSzPts val="2000"/>
              <a:buChar char="►"/>
            </a:pPr>
            <a:r>
              <a:rPr lang="fr-FR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Installation of packages.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marR="267102" rtl="0" algn="l">
              <a:lnSpc>
                <a:spcPct val="150000"/>
              </a:lnSpc>
              <a:spcBef>
                <a:spcPts val="504"/>
              </a:spcBef>
              <a:spcAft>
                <a:spcPts val="0"/>
              </a:spcAft>
              <a:buClr>
                <a:srgbClr val="3333B2"/>
              </a:buClr>
              <a:buSzPts val="2000"/>
              <a:buChar char="►"/>
            </a:pPr>
            <a:r>
              <a:rPr lang="fr-FR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Installation of configuration files.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marR="267102" rtl="0" algn="l">
              <a:lnSpc>
                <a:spcPct val="150000"/>
              </a:lnSpc>
              <a:spcBef>
                <a:spcPts val="504"/>
              </a:spcBef>
              <a:spcAft>
                <a:spcPts val="0"/>
              </a:spcAft>
              <a:buClr>
                <a:srgbClr val="3333B2"/>
              </a:buClr>
              <a:buSzPts val="2000"/>
              <a:buChar char="►"/>
            </a:pPr>
            <a:r>
              <a:rPr lang="fr-FR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Configuration of services.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marR="267102" rtl="0" algn="l">
              <a:lnSpc>
                <a:spcPct val="150000"/>
              </a:lnSpc>
              <a:spcBef>
                <a:spcPts val="504"/>
              </a:spcBef>
              <a:spcAft>
                <a:spcPts val="0"/>
              </a:spcAft>
              <a:buClr>
                <a:srgbClr val="3333B2"/>
              </a:buClr>
              <a:buSzPts val="2000"/>
              <a:buChar char="►"/>
            </a:pPr>
            <a:r>
              <a:rPr lang="fr-FR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Performing all possible administration tasks by ssh.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marR="267102" rtl="0" algn="l">
              <a:lnSpc>
                <a:spcPct val="150000"/>
              </a:lnSpc>
              <a:spcBef>
                <a:spcPts val="504"/>
              </a:spcBef>
              <a:spcAft>
                <a:spcPts val="0"/>
              </a:spcAft>
              <a:buClr>
                <a:srgbClr val="3333B2"/>
              </a:buClr>
              <a:buSzPts val="2000"/>
              <a:buChar char="►"/>
            </a:pPr>
            <a:r>
              <a:rPr lang="fr-FR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Coupling with a versioning tool to, for example, track the evolution of the cluster.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marR="267102" rtl="0" algn="l">
              <a:lnSpc>
                <a:spcPct val="150000"/>
              </a:lnSpc>
              <a:spcBef>
                <a:spcPts val="504"/>
              </a:spcBef>
              <a:spcAft>
                <a:spcPts val="0"/>
              </a:spcAft>
              <a:buClr>
                <a:srgbClr val="3333B2"/>
              </a:buClr>
              <a:buSzPts val="2000"/>
              <a:buChar char="►"/>
            </a:pPr>
            <a:r>
              <a:rPr lang="fr-FR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Concept of playbooks that defines a set of rules/scripts to be applied/validated.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267102" rtl="0" algn="l">
              <a:spcBef>
                <a:spcPts val="504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17"/>
          <p:cNvSpPr txBox="1"/>
          <p:nvPr>
            <p:ph idx="12" type="sldNum"/>
          </p:nvPr>
        </p:nvSpPr>
        <p:spPr>
          <a:xfrm>
            <a:off x="9553650" y="7096124"/>
            <a:ext cx="898449" cy="3092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  <p:transition>
    <p:cut/>
  </p:transition>
</p:sld>
</file>

<file path=ppt/slides/slide1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8" name="Shape 1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9" name="Google Shape;1979;p170"/>
          <p:cNvSpPr txBox="1"/>
          <p:nvPr>
            <p:ph type="title"/>
          </p:nvPr>
        </p:nvSpPr>
        <p:spPr>
          <a:xfrm>
            <a:off x="1425150" y="1213847"/>
            <a:ext cx="81285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 sz="2900">
                <a:solidFill>
                  <a:srgbClr val="000000"/>
                </a:solidFill>
              </a:rPr>
              <a:t>R</a:t>
            </a:r>
            <a:r>
              <a:rPr lang="fr-FR" sz="2900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ole management</a:t>
            </a:r>
            <a:endParaRPr sz="2900">
              <a:solidFill>
                <a:srgbClr val="000000"/>
              </a:solidFill>
            </a:endParaRPr>
          </a:p>
        </p:txBody>
      </p:sp>
      <p:sp>
        <p:nvSpPr>
          <p:cNvPr id="1980" name="Google Shape;1980;p170"/>
          <p:cNvSpPr txBox="1"/>
          <p:nvPr>
            <p:ph idx="1" type="body"/>
          </p:nvPr>
        </p:nvSpPr>
        <p:spPr>
          <a:xfrm>
            <a:off x="735171" y="2371957"/>
            <a:ext cx="9223200" cy="47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125">
            <a:spAutoFit/>
          </a:bodyPr>
          <a:lstStyle/>
          <a:p>
            <a:pPr indent="0" lvl="0" marL="11139" marR="4456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2000">
                <a:latin typeface="Calibri"/>
                <a:ea typeface="Calibri"/>
                <a:cs typeface="Calibri"/>
                <a:sym typeface="Calibri"/>
              </a:rPr>
              <a:t>For example a tasks/main.yml file will contain only a list of tasks: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11139" marR="4456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11139" marR="4456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-FR" sz="2000">
                <a:latin typeface="Calibri"/>
                <a:ea typeface="Calibri"/>
                <a:cs typeface="Calibri"/>
                <a:sym typeface="Calibri"/>
              </a:rPr>
              <a:t>In the same way, the copy and template modules will fetch the source files directly from the files and templates directories, without having to specify them in the path.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11139" marR="4456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31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205517" rtl="0" algn="l">
              <a:lnSpc>
                <a:spcPct val="100000"/>
              </a:lnSpc>
              <a:spcBef>
                <a:spcPts val="4"/>
              </a:spcBef>
              <a:spcAft>
                <a:spcPts val="0"/>
              </a:spcAft>
              <a:buSzPts val="1400"/>
              <a:buNone/>
            </a:pPr>
            <a:r>
              <a:rPr lang="fr-FR" u="sng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Example</a:t>
            </a:r>
            <a:r>
              <a:rPr lang="fr-FR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fr-FR"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fr-FR"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fr-FR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tasks/main.yml </a:t>
            </a:r>
            <a:r>
              <a:rPr lang="fr-FR">
                <a:latin typeface="Calibri"/>
                <a:ea typeface="Calibri"/>
                <a:cs typeface="Calibri"/>
                <a:sym typeface="Calibri"/>
              </a:rPr>
              <a:t>file will contain only a list of tasks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205517" rtl="0" algn="l">
              <a:lnSpc>
                <a:spcPct val="100000"/>
              </a:lnSpc>
              <a:spcBef>
                <a:spcPts val="4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117518" lvl="0" marL="407694" rtl="0" algn="l">
              <a:lnSpc>
                <a:spcPct val="100000"/>
              </a:lnSpc>
              <a:spcBef>
                <a:spcPts val="125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-"/>
            </a:pPr>
            <a:r>
              <a:rPr lang="fr-FR">
                <a:latin typeface="Times New Roman"/>
                <a:ea typeface="Times New Roman"/>
                <a:cs typeface="Times New Roman"/>
                <a:sym typeface="Times New Roman"/>
              </a:rPr>
              <a:t>name: Install Apache</a:t>
            </a:r>
            <a:endParaRPr/>
          </a:p>
          <a:p>
            <a:pPr indent="0" lvl="0" marL="190480" rtl="0" algn="l">
              <a:lnSpc>
                <a:spcPct val="100000"/>
              </a:lnSpc>
              <a:spcBef>
                <a:spcPts val="9"/>
              </a:spcBef>
              <a:spcAft>
                <a:spcPts val="0"/>
              </a:spcAft>
              <a:buSzPts val="1400"/>
              <a:buNone/>
            </a:pPr>
            <a:r>
              <a:rPr lang="fr-FR">
                <a:latin typeface="Times New Roman"/>
                <a:ea typeface="Times New Roman"/>
                <a:cs typeface="Times New Roman"/>
                <a:sym typeface="Times New Roman"/>
              </a:rPr>
              <a:t>     apt: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190480" rtl="0" algn="l">
              <a:lnSpc>
                <a:spcPct val="100000"/>
              </a:lnSpc>
              <a:spcBef>
                <a:spcPts val="9"/>
              </a:spcBef>
              <a:spcAft>
                <a:spcPts val="0"/>
              </a:spcAft>
              <a:buSzPts val="1400"/>
              <a:buNone/>
            </a:pPr>
            <a:r>
              <a:rPr lang="fr-FR">
                <a:latin typeface="Times New Roman"/>
                <a:ea typeface="Times New Roman"/>
                <a:cs typeface="Times New Roman"/>
                <a:sym typeface="Times New Roman"/>
              </a:rPr>
              <a:t>       name=apache2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190480" rtl="0" algn="l">
              <a:lnSpc>
                <a:spcPct val="100000"/>
              </a:lnSpc>
              <a:spcBef>
                <a:spcPts val="9"/>
              </a:spcBef>
              <a:spcAft>
                <a:spcPts val="0"/>
              </a:spcAft>
              <a:buSzPts val="1400"/>
              <a:buNone/>
            </a:pPr>
            <a:r>
              <a:rPr lang="fr-FR">
                <a:latin typeface="Times New Roman"/>
                <a:ea typeface="Times New Roman"/>
                <a:cs typeface="Times New Roman"/>
                <a:sym typeface="Times New Roman"/>
              </a:rPr>
              <a:t>       state=present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14300" lvl="0" marL="410478" marR="1895330" rtl="0" algn="l">
              <a:lnSpc>
                <a:spcPct val="102333"/>
              </a:lnSpc>
              <a:spcBef>
                <a:spcPts val="11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-"/>
            </a:pPr>
            <a:r>
              <a:rPr lang="fr-FR">
                <a:latin typeface="Times New Roman"/>
                <a:ea typeface="Times New Roman"/>
                <a:cs typeface="Times New Roman"/>
                <a:sym typeface="Times New Roman"/>
              </a:rPr>
              <a:t>name: Ensure service is registered and running service: 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299087" marR="1895330" rtl="0" algn="l">
              <a:lnSpc>
                <a:spcPct val="102333"/>
              </a:lnSpc>
              <a:spcBef>
                <a:spcPts val="110"/>
              </a:spcBef>
              <a:spcAft>
                <a:spcPts val="0"/>
              </a:spcAft>
              <a:buSzPts val="1400"/>
              <a:buNone/>
            </a:pPr>
            <a:r>
              <a:rPr lang="fr-FR">
                <a:latin typeface="Times New Roman"/>
                <a:ea typeface="Times New Roman"/>
                <a:cs typeface="Times New Roman"/>
                <a:sym typeface="Times New Roman"/>
              </a:rPr>
              <a:t>  name=apache2 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299087" marR="1895330" rtl="0" algn="l">
              <a:lnSpc>
                <a:spcPct val="102333"/>
              </a:lnSpc>
              <a:spcBef>
                <a:spcPts val="110"/>
              </a:spcBef>
              <a:spcAft>
                <a:spcPts val="0"/>
              </a:spcAft>
              <a:buSzPts val="1400"/>
              <a:buNone/>
            </a:pPr>
            <a:r>
              <a:rPr lang="fr-FR">
                <a:latin typeface="Times New Roman"/>
                <a:ea typeface="Times New Roman"/>
                <a:cs typeface="Times New Roman"/>
                <a:sym typeface="Times New Roman"/>
              </a:rPr>
              <a:t>  enabled=true	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299087" marR="1895330" rtl="0" algn="l">
              <a:lnSpc>
                <a:spcPct val="102333"/>
              </a:lnSpc>
              <a:spcBef>
                <a:spcPts val="110"/>
              </a:spcBef>
              <a:spcAft>
                <a:spcPts val="0"/>
              </a:spcAft>
              <a:buSzPts val="1400"/>
              <a:buNone/>
            </a:pPr>
            <a:r>
              <a:rPr lang="fr-FR">
                <a:latin typeface="Times New Roman"/>
                <a:ea typeface="Times New Roman"/>
                <a:cs typeface="Times New Roman"/>
                <a:sym typeface="Times New Roman"/>
              </a:rPr>
              <a:t>  state=started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81" name="Google Shape;1981;p170"/>
          <p:cNvSpPr txBox="1"/>
          <p:nvPr>
            <p:ph idx="12" type="sldNum"/>
          </p:nvPr>
        </p:nvSpPr>
        <p:spPr>
          <a:xfrm>
            <a:off x="9553650" y="7096124"/>
            <a:ext cx="898449" cy="3092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5" name="Shape 1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" name="Google Shape;1986;p171"/>
          <p:cNvSpPr txBox="1"/>
          <p:nvPr>
            <p:ph type="title"/>
          </p:nvPr>
        </p:nvSpPr>
        <p:spPr>
          <a:xfrm>
            <a:off x="1308100" y="1111250"/>
            <a:ext cx="5050661" cy="53446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11125">
            <a:spAutoFit/>
          </a:bodyPr>
          <a:lstStyle/>
          <a:p>
            <a:pPr indent="0" lvl="0" marL="11139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Gestion des rôles</a:t>
            </a:r>
            <a:endParaRPr/>
          </a:p>
        </p:txBody>
      </p:sp>
      <p:sp>
        <p:nvSpPr>
          <p:cNvPr id="1987" name="Google Shape;1987;p171"/>
          <p:cNvSpPr txBox="1"/>
          <p:nvPr/>
        </p:nvSpPr>
        <p:spPr>
          <a:xfrm>
            <a:off x="1661781" y="2714757"/>
            <a:ext cx="2017822" cy="2542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125">
            <a:spAutoFit/>
          </a:bodyPr>
          <a:lstStyle/>
          <a:p>
            <a:pPr indent="0" lvl="0" marL="1113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rPr lang="fr-FR" sz="157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Example of </a:t>
            </a:r>
            <a:r>
              <a:rPr b="0" i="0" lang="fr-FR" sz="157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playbook</a:t>
            </a:r>
            <a:endParaRPr b="0" i="0" sz="15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8" name="Google Shape;1988;p171"/>
          <p:cNvSpPr txBox="1"/>
          <p:nvPr/>
        </p:nvSpPr>
        <p:spPr>
          <a:xfrm>
            <a:off x="1612900" y="3288620"/>
            <a:ext cx="7386800" cy="1498878"/>
          </a:xfrm>
          <a:prstGeom prst="rect">
            <a:avLst/>
          </a:prstGeom>
          <a:solidFill>
            <a:srgbClr val="DCDCDC"/>
          </a:solidFill>
          <a:ln>
            <a:noFill/>
          </a:ln>
        </p:spPr>
        <p:txBody>
          <a:bodyPr anchorCtr="0" anchor="t" bIns="0" lIns="0" spcFirstLastPara="1" rIns="0" wrap="square" tIns="22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98"/>
              <a:buFont typeface="Arial"/>
              <a:buNone/>
            </a:pPr>
            <a:r>
              <a:t/>
            </a:r>
            <a:endParaRPr b="0" i="0" sz="1798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7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rPr b="0" i="0" lang="fr-FR" sz="1579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---</a:t>
            </a:r>
            <a:endParaRPr b="0" i="0" sz="1579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220556" lvl="0" marL="696198" marR="4813235" rtl="0" algn="l">
              <a:lnSpc>
                <a:spcPct val="1006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79"/>
              <a:buFont typeface="Consolas"/>
              <a:buChar char="-"/>
            </a:pPr>
            <a:r>
              <a:rPr b="0" i="0" lang="fr-FR" sz="1579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hosts: webservers  roles:</a:t>
            </a:r>
            <a:endParaRPr b="0" i="0" sz="1579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220556" lvl="1" marL="1246473" marR="0" rtl="0" algn="l">
              <a:lnSpc>
                <a:spcPct val="100000"/>
              </a:lnSpc>
              <a:spcBef>
                <a:spcPts val="13"/>
              </a:spcBef>
              <a:spcAft>
                <a:spcPts val="0"/>
              </a:spcAft>
              <a:buClr>
                <a:schemeClr val="dk1"/>
              </a:buClr>
              <a:buSzPts val="1579"/>
              <a:buFont typeface="Consolas"/>
              <a:buChar char="-"/>
            </a:pPr>
            <a:r>
              <a:rPr b="0" i="0" lang="fr-FR" sz="1579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common</a:t>
            </a:r>
            <a:endParaRPr b="0" i="0" sz="1579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220556" lvl="1" marL="1246473" marR="0" rtl="0" algn="l">
              <a:lnSpc>
                <a:spcPct val="100000"/>
              </a:lnSpc>
              <a:spcBef>
                <a:spcPts val="13"/>
              </a:spcBef>
              <a:spcAft>
                <a:spcPts val="0"/>
              </a:spcAft>
              <a:buClr>
                <a:schemeClr val="dk1"/>
              </a:buClr>
              <a:buSzPts val="1579"/>
              <a:buFont typeface="Consolas"/>
              <a:buChar char="-"/>
            </a:pPr>
            <a:r>
              <a:rPr b="0" i="0" lang="fr-FR" sz="1579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webservers</a:t>
            </a:r>
            <a:endParaRPr b="0" i="0" sz="1579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989" name="Google Shape;1989;p171"/>
          <p:cNvSpPr txBox="1"/>
          <p:nvPr>
            <p:ph idx="12" type="sldNum"/>
          </p:nvPr>
        </p:nvSpPr>
        <p:spPr>
          <a:xfrm>
            <a:off x="9553650" y="7096124"/>
            <a:ext cx="898449" cy="3092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3" name="Shape 1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4" name="Google Shape;1994;p172"/>
          <p:cNvSpPr txBox="1"/>
          <p:nvPr>
            <p:ph type="title"/>
          </p:nvPr>
        </p:nvSpPr>
        <p:spPr>
          <a:xfrm>
            <a:off x="1339007" y="1059734"/>
            <a:ext cx="3872563" cy="53446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11125">
            <a:spAutoFit/>
          </a:bodyPr>
          <a:lstStyle/>
          <a:p>
            <a:pPr indent="0" lvl="0" marL="11139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Gestion des rôles</a:t>
            </a:r>
            <a:endParaRPr/>
          </a:p>
        </p:txBody>
      </p:sp>
      <p:sp>
        <p:nvSpPr>
          <p:cNvPr id="1995" name="Google Shape;1995;p172"/>
          <p:cNvSpPr txBox="1"/>
          <p:nvPr/>
        </p:nvSpPr>
        <p:spPr>
          <a:xfrm>
            <a:off x="1958682" y="2698083"/>
            <a:ext cx="2017822" cy="2542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125">
            <a:spAutoFit/>
          </a:bodyPr>
          <a:lstStyle/>
          <a:p>
            <a:pPr indent="0" lvl="0" marL="1113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rPr lang="fr-FR" sz="157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Example of </a:t>
            </a:r>
            <a:r>
              <a:rPr b="0" i="0" lang="fr-FR" sz="157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playbook</a:t>
            </a:r>
            <a:endParaRPr b="0" i="0" sz="15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6" name="Google Shape;1996;p172"/>
          <p:cNvSpPr/>
          <p:nvPr/>
        </p:nvSpPr>
        <p:spPr>
          <a:xfrm>
            <a:off x="1621179" y="3026372"/>
            <a:ext cx="7386800" cy="2113617"/>
          </a:xfrm>
          <a:custGeom>
            <a:rect b="b" l="l" r="r" t="t"/>
            <a:pathLst>
              <a:path extrusionOk="0" h="2409825" w="8422005">
                <a:moveTo>
                  <a:pt x="0" y="0"/>
                </a:moveTo>
                <a:lnTo>
                  <a:pt x="8421899" y="0"/>
                </a:lnTo>
                <a:lnTo>
                  <a:pt x="8421899" y="2409599"/>
                </a:lnTo>
                <a:lnTo>
                  <a:pt x="0" y="2409599"/>
                </a:lnTo>
                <a:lnTo>
                  <a:pt x="0" y="0"/>
                </a:lnTo>
                <a:close/>
              </a:path>
            </a:pathLst>
          </a:custGeom>
          <a:solidFill>
            <a:srgbClr val="DCDCDC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7" name="Google Shape;1997;p172"/>
          <p:cNvSpPr txBox="1"/>
          <p:nvPr/>
        </p:nvSpPr>
        <p:spPr>
          <a:xfrm>
            <a:off x="2086231" y="3337105"/>
            <a:ext cx="2113060" cy="7359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125">
            <a:spAutoFit/>
          </a:bodyPr>
          <a:lstStyle/>
          <a:p>
            <a:pPr indent="0" lvl="0" marL="1113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rPr b="0" i="0" lang="fr-FR" sz="1579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---</a:t>
            </a:r>
            <a:endParaRPr b="0" i="0" sz="1579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220555" lvl="0" marL="231138" marR="5013" rtl="0" algn="l">
              <a:lnSpc>
                <a:spcPct val="1006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rPr b="0" i="0" lang="fr-FR" sz="1579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- hosts: webservers  roles:</a:t>
            </a:r>
            <a:endParaRPr b="0" i="0" sz="1579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graphicFrame>
        <p:nvGraphicFramePr>
          <p:cNvPr id="1998" name="Google Shape;1998;p172"/>
          <p:cNvGraphicFramePr/>
          <p:nvPr/>
        </p:nvGraphicFramePr>
        <p:xfrm>
          <a:off x="2509824" y="412665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{2D3A599C-C64F-48A4-853F-5852AE9CE7E2}</a:tableStyleId>
              </a:tblPr>
              <a:tblGrid>
                <a:gridCol w="1841825"/>
                <a:gridCol w="1703700"/>
                <a:gridCol w="1456975"/>
              </a:tblGrid>
              <a:tr h="221375">
                <a:tc>
                  <a:txBody>
                    <a:bodyPr/>
                    <a:lstStyle/>
                    <a:p>
                      <a:pPr indent="0" lvl="0" marL="31750" marR="0" rtl="0" algn="l">
                        <a:lnSpc>
                          <a:spcPct val="10593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fr-FR" sz="1600" u="none" cap="none" strike="noStrike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- common</a:t>
                      </a:r>
                      <a:endParaRPr sz="1600" u="none" cap="none" strike="noStrike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0" marB="0" marR="0" marL="0">
                    <a:solidFill>
                      <a:srgbClr val="DCDCDC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t/>
                      </a:r>
                      <a:endParaRPr sz="13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solidFill>
                      <a:srgbClr val="DCDCDC"/>
                    </a:solidFill>
                  </a:tcPr>
                </a:tc>
                <a:tc hMerge="1"/>
              </a:tr>
              <a:tr h="242275">
                <a:tc>
                  <a:txBody>
                    <a:bodyPr/>
                    <a:lstStyle/>
                    <a:p>
                      <a:pPr indent="0" lvl="0" marL="31750" marR="0" rtl="0" algn="l">
                        <a:lnSpc>
                          <a:spcPct val="11781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fr-FR" sz="1600" u="none" cap="none" strike="noStrike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- { role: myapp,</a:t>
                      </a:r>
                      <a:endParaRPr sz="1600" u="none" cap="none" strike="noStrike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0" marB="0" marR="0" marL="0"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2230" marR="0" rtl="0" algn="l">
                        <a:lnSpc>
                          <a:spcPct val="11781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fr-FR" sz="1600" u="none" cap="none" strike="noStrike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dir: '/opt/a',</a:t>
                      </a:r>
                      <a:endParaRPr sz="1600" u="none" cap="none" strike="noStrike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0" marB="0" marR="0" marL="0"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24130" rtl="0" algn="r">
                        <a:lnSpc>
                          <a:spcPct val="11781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fr-FR" sz="1600" u="none" cap="none" strike="noStrike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port: 5000 }</a:t>
                      </a:r>
                      <a:endParaRPr sz="1600" u="none" cap="none" strike="noStrike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0" marB="0" marR="0" marL="0">
                    <a:solidFill>
                      <a:srgbClr val="DCDCDC"/>
                    </a:solidFill>
                  </a:tcPr>
                </a:tc>
              </a:tr>
              <a:tr h="221375">
                <a:tc>
                  <a:txBody>
                    <a:bodyPr/>
                    <a:lstStyle/>
                    <a:p>
                      <a:pPr indent="0" lvl="0" marL="31750" marR="0" rtl="0" algn="l">
                        <a:lnSpc>
                          <a:spcPct val="11781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fr-FR" sz="1600" u="none" cap="none" strike="noStrike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- { role: myapp,</a:t>
                      </a:r>
                      <a:endParaRPr sz="1600" u="none" cap="none" strike="noStrike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0" marB="0" marR="0" marL="0"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2230" marR="0" rtl="0" algn="l">
                        <a:lnSpc>
                          <a:spcPct val="11781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fr-FR" sz="1600" u="none" cap="none" strike="noStrike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dir: '/opt/b',</a:t>
                      </a:r>
                      <a:endParaRPr sz="1600" u="none" cap="none" strike="noStrike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0" marB="0" marR="0" marL="0"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24130" rtl="0" algn="r">
                        <a:lnSpc>
                          <a:spcPct val="11781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fr-FR" sz="1600" u="none" cap="none" strike="noStrike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port: 5001 }</a:t>
                      </a:r>
                      <a:endParaRPr sz="1600" u="none" cap="none" strike="noStrike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0" marB="0" marR="0" marL="0">
                    <a:solidFill>
                      <a:srgbClr val="DCDCDC"/>
                    </a:solidFill>
                  </a:tcPr>
                </a:tc>
              </a:tr>
            </a:tbl>
          </a:graphicData>
        </a:graphic>
      </p:graphicFrame>
      <p:sp>
        <p:nvSpPr>
          <p:cNvPr id="1999" name="Google Shape;1999;p172"/>
          <p:cNvSpPr txBox="1"/>
          <p:nvPr>
            <p:ph idx="12" type="sldNum"/>
          </p:nvPr>
        </p:nvSpPr>
        <p:spPr>
          <a:xfrm>
            <a:off x="9553650" y="7096124"/>
            <a:ext cx="898449" cy="3092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3" name="Shape 2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4" name="Google Shape;2004;p173"/>
          <p:cNvSpPr txBox="1"/>
          <p:nvPr>
            <p:ph type="title"/>
          </p:nvPr>
        </p:nvSpPr>
        <p:spPr>
          <a:xfrm>
            <a:off x="1308100" y="1122282"/>
            <a:ext cx="3591854" cy="53446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11125">
            <a:spAutoFit/>
          </a:bodyPr>
          <a:lstStyle/>
          <a:p>
            <a:pPr indent="0" lvl="0" marL="11139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Gestion des rôles</a:t>
            </a:r>
            <a:endParaRPr/>
          </a:p>
        </p:txBody>
      </p:sp>
      <p:sp>
        <p:nvSpPr>
          <p:cNvPr id="2005" name="Google Shape;2005;p173"/>
          <p:cNvSpPr txBox="1"/>
          <p:nvPr/>
        </p:nvSpPr>
        <p:spPr>
          <a:xfrm>
            <a:off x="1817221" y="2604695"/>
            <a:ext cx="2017822" cy="2542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125">
            <a:spAutoFit/>
          </a:bodyPr>
          <a:lstStyle/>
          <a:p>
            <a:pPr indent="0" lvl="0" marL="1113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rPr lang="fr-FR" sz="157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</a:t>
            </a:r>
            <a:r>
              <a:rPr lang="fr-FR" sz="157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xample of </a:t>
            </a:r>
            <a:r>
              <a:rPr b="0" i="0" lang="fr-FR" sz="157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playbook</a:t>
            </a:r>
            <a:endParaRPr b="0" i="0" sz="15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6" name="Google Shape;2006;p173"/>
          <p:cNvSpPr txBox="1"/>
          <p:nvPr/>
        </p:nvSpPr>
        <p:spPr>
          <a:xfrm>
            <a:off x="1621179" y="3026371"/>
            <a:ext cx="7386800" cy="1570815"/>
          </a:xfrm>
          <a:prstGeom prst="rect">
            <a:avLst/>
          </a:prstGeom>
          <a:solidFill>
            <a:srgbClr val="DCDCDC"/>
          </a:solid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"/>
              </a:spcBef>
              <a:spcAft>
                <a:spcPts val="0"/>
              </a:spcAft>
              <a:buClr>
                <a:srgbClr val="000000"/>
              </a:buClr>
              <a:buSzPts val="2280"/>
              <a:buFont typeface="Arial"/>
              <a:buNone/>
            </a:pPr>
            <a:r>
              <a:t/>
            </a:r>
            <a:endParaRPr b="0" i="0" sz="228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7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rPr b="0" i="0" lang="fr-FR" sz="1579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---</a:t>
            </a:r>
            <a:endParaRPr b="0" i="0" sz="1579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220556" lvl="0" marL="696198" marR="4813235" rtl="0" algn="l">
              <a:lnSpc>
                <a:spcPct val="1006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rPr b="0" i="0" lang="fr-FR" sz="1579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- hosts: webservers  roles:</a:t>
            </a:r>
            <a:endParaRPr b="0" i="0" sz="1579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916197" marR="0" rtl="0" algn="l">
              <a:lnSpc>
                <a:spcPct val="100000"/>
              </a:lnSpc>
              <a:spcBef>
                <a:spcPts val="13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rPr b="0" i="0" lang="fr-FR" sz="1579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- { role: foo, when: "ansible_os_family == 'RedHat'" }</a:t>
            </a:r>
            <a:endParaRPr b="0" i="0" sz="1579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007" name="Google Shape;2007;p173"/>
          <p:cNvSpPr txBox="1"/>
          <p:nvPr>
            <p:ph idx="12" type="sldNum"/>
          </p:nvPr>
        </p:nvSpPr>
        <p:spPr>
          <a:xfrm>
            <a:off x="9553650" y="7096124"/>
            <a:ext cx="898449" cy="3092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1" name="Shape 2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2" name="Google Shape;2012;p174"/>
          <p:cNvSpPr txBox="1"/>
          <p:nvPr>
            <p:ph type="title"/>
          </p:nvPr>
        </p:nvSpPr>
        <p:spPr>
          <a:xfrm>
            <a:off x="1248727" y="1162718"/>
            <a:ext cx="3490849" cy="53446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11125">
            <a:spAutoFit/>
          </a:bodyPr>
          <a:lstStyle/>
          <a:p>
            <a:pPr indent="0" lvl="0" marL="11139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Gestion des rôles</a:t>
            </a:r>
            <a:endParaRPr/>
          </a:p>
        </p:txBody>
      </p:sp>
      <p:sp>
        <p:nvSpPr>
          <p:cNvPr id="2013" name="Google Shape;2013;p174"/>
          <p:cNvSpPr/>
          <p:nvPr/>
        </p:nvSpPr>
        <p:spPr>
          <a:xfrm>
            <a:off x="1621175" y="2376100"/>
            <a:ext cx="7390309" cy="4475607"/>
          </a:xfrm>
          <a:custGeom>
            <a:rect b="b" l="l" r="r" t="t"/>
            <a:pathLst>
              <a:path extrusionOk="0" h="4387850" w="8422005">
                <a:moveTo>
                  <a:pt x="0" y="0"/>
                </a:moveTo>
                <a:lnTo>
                  <a:pt x="8421899" y="0"/>
                </a:lnTo>
                <a:lnTo>
                  <a:pt x="8421899" y="4387499"/>
                </a:lnTo>
                <a:lnTo>
                  <a:pt x="0" y="4387499"/>
                </a:lnTo>
                <a:lnTo>
                  <a:pt x="0" y="0"/>
                </a:lnTo>
                <a:close/>
              </a:path>
            </a:pathLst>
          </a:custGeom>
          <a:solidFill>
            <a:srgbClr val="DCDCDC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4" name="Google Shape;2014;p174"/>
          <p:cNvSpPr txBox="1"/>
          <p:nvPr/>
        </p:nvSpPr>
        <p:spPr>
          <a:xfrm>
            <a:off x="2086230" y="2003191"/>
            <a:ext cx="5409000" cy="450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125">
            <a:spAutoFit/>
          </a:bodyPr>
          <a:lstStyle/>
          <a:p>
            <a:pPr indent="0" lvl="0" marL="50125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157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 and post - example “rolling upgrade”</a:t>
            </a:r>
            <a:endParaRPr sz="1579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18811"/>
              </a:lnSpc>
              <a:spcBef>
                <a:spcPts val="1583"/>
              </a:spcBef>
              <a:spcAft>
                <a:spcPts val="0"/>
              </a:spcAft>
              <a:buClr>
                <a:srgbClr val="000000"/>
              </a:buClr>
              <a:buSzPts val="1228"/>
              <a:buFont typeface="Arial"/>
              <a:buNone/>
            </a:pPr>
            <a:r>
              <a:rPr b="0" i="0" lang="fr-FR" sz="1228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---</a:t>
            </a:r>
            <a:endParaRPr b="0" i="0" sz="1228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171543" lvl="0" marL="182125" marR="2654464" rtl="0" algn="l">
              <a:lnSpc>
                <a:spcPct val="117833"/>
              </a:lnSpc>
              <a:spcBef>
                <a:spcPts val="57"/>
              </a:spcBef>
              <a:spcAft>
                <a:spcPts val="0"/>
              </a:spcAft>
              <a:buClr>
                <a:schemeClr val="dk1"/>
              </a:buClr>
              <a:buSzPts val="1228"/>
              <a:buFont typeface="Consolas"/>
              <a:buChar char="-"/>
            </a:pPr>
            <a:r>
              <a:rPr b="0" i="0" lang="fr-FR" sz="1228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hosts: webservers  serial: 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9"/>
              </a:spcBef>
              <a:spcAft>
                <a:spcPts val="0"/>
              </a:spcAft>
              <a:buClr>
                <a:schemeClr val="dk1"/>
              </a:buClr>
              <a:buSzPts val="1140"/>
              <a:buFont typeface="Consolas"/>
              <a:buNone/>
            </a:pPr>
            <a:r>
              <a:t/>
            </a:r>
            <a:endParaRPr b="0" i="0" sz="114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82125" marR="0" rtl="0" algn="l">
              <a:lnSpc>
                <a:spcPct val="11881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28"/>
              <a:buFont typeface="Arial"/>
              <a:buNone/>
            </a:pPr>
            <a:r>
              <a:rPr b="0" i="0" lang="fr-FR" sz="1228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pre_tasks:</a:t>
            </a:r>
            <a:endParaRPr b="0" i="0" sz="1228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171543" lvl="0" marL="524655" marR="260657" rtl="0" algn="l">
              <a:lnSpc>
                <a:spcPct val="117833"/>
              </a:lnSpc>
              <a:spcBef>
                <a:spcPts val="57"/>
              </a:spcBef>
              <a:spcAft>
                <a:spcPts val="0"/>
              </a:spcAft>
              <a:buClr>
                <a:srgbClr val="000000"/>
              </a:buClr>
              <a:buSzPts val="1228"/>
              <a:buFont typeface="Arial"/>
              <a:buNone/>
            </a:pPr>
            <a:r>
              <a:rPr b="0" i="0" lang="fr-FR" sz="1228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- command:lb_rm.sh {{ inventory_hostname }}  delegate_to: lb</a:t>
            </a:r>
            <a:endParaRPr b="0" i="0" sz="1228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9"/>
              </a:spcBef>
              <a:spcAft>
                <a:spcPts val="0"/>
              </a:spcAft>
              <a:buClr>
                <a:srgbClr val="000000"/>
              </a:buClr>
              <a:buSzPts val="1228"/>
              <a:buFont typeface="Arial"/>
              <a:buNone/>
            </a:pPr>
            <a:r>
              <a:t/>
            </a:r>
            <a:endParaRPr b="0" i="0" sz="1228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257314" lvl="1" marL="524655" marR="175442" rtl="0" algn="l">
              <a:lnSpc>
                <a:spcPct val="1178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28"/>
              <a:buFont typeface="Consolas"/>
              <a:buChar char="-"/>
            </a:pPr>
            <a:r>
              <a:rPr b="0" i="0" lang="fr-FR" sz="1228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command: mon_rm.sh {{ inventory_hostname }}  delegate_to: nagios</a:t>
            </a:r>
            <a:endParaRPr b="0" i="0" sz="1228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1" marL="457200" marR="0" rtl="0" algn="l">
              <a:lnSpc>
                <a:spcPct val="100000"/>
              </a:lnSpc>
              <a:spcBef>
                <a:spcPts val="44"/>
              </a:spcBef>
              <a:spcAft>
                <a:spcPts val="0"/>
              </a:spcAft>
              <a:buClr>
                <a:schemeClr val="dk1"/>
              </a:buClr>
              <a:buSzPts val="1140"/>
              <a:buFont typeface="Consolas"/>
              <a:buNone/>
            </a:pPr>
            <a:r>
              <a:t/>
            </a:r>
            <a:endParaRPr b="0" i="0" sz="114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82125" marR="0" rtl="0" algn="l">
              <a:lnSpc>
                <a:spcPct val="11881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28"/>
              <a:buFont typeface="Arial"/>
              <a:buNone/>
            </a:pPr>
            <a:r>
              <a:rPr b="0" i="0" lang="fr-FR" sz="1228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roles:</a:t>
            </a:r>
            <a:endParaRPr b="0" i="0" sz="1228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172098" lvl="2" marL="524655" marR="0" rtl="0" algn="l">
              <a:lnSpc>
                <a:spcPct val="11881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28"/>
              <a:buFont typeface="Consolas"/>
              <a:buChar char="-"/>
            </a:pPr>
            <a:r>
              <a:rPr b="0" i="0" lang="fr-FR" sz="1228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myapp</a:t>
            </a:r>
            <a:endParaRPr b="0" i="0" sz="1228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2" marL="914400" marR="0" rtl="0" algn="l">
              <a:lnSpc>
                <a:spcPct val="100000"/>
              </a:lnSpc>
              <a:spcBef>
                <a:spcPts val="35"/>
              </a:spcBef>
              <a:spcAft>
                <a:spcPts val="0"/>
              </a:spcAft>
              <a:buClr>
                <a:schemeClr val="dk1"/>
              </a:buClr>
              <a:buSzPts val="1184"/>
              <a:buFont typeface="Consolas"/>
              <a:buNone/>
            </a:pPr>
            <a:r>
              <a:t/>
            </a:r>
            <a:endParaRPr b="0" i="0" sz="1184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82125" marR="0" rtl="0" algn="l">
              <a:lnSpc>
                <a:spcPct val="11881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28"/>
              <a:buFont typeface="Arial"/>
              <a:buNone/>
            </a:pPr>
            <a:r>
              <a:rPr b="0" i="0" lang="fr-FR" sz="1228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post_tasks:</a:t>
            </a:r>
            <a:endParaRPr b="0" i="0" sz="1228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171542" lvl="2" marL="524655" marR="4456" rtl="0" algn="l">
              <a:lnSpc>
                <a:spcPct val="117833"/>
              </a:lnSpc>
              <a:spcBef>
                <a:spcPts val="57"/>
              </a:spcBef>
              <a:spcAft>
                <a:spcPts val="0"/>
              </a:spcAft>
              <a:buClr>
                <a:schemeClr val="dk1"/>
              </a:buClr>
              <a:buSzPts val="1228"/>
              <a:buFont typeface="Consolas"/>
              <a:buChar char="-"/>
            </a:pPr>
            <a:r>
              <a:rPr b="0" i="0" lang="fr-FR" sz="1228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command: mon_add.sh {{ inventory_hostname }}  delegate_to: nagios</a:t>
            </a:r>
            <a:endParaRPr b="0" i="0" sz="1228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9"/>
              </a:spcBef>
              <a:spcAft>
                <a:spcPts val="0"/>
              </a:spcAft>
              <a:buClr>
                <a:srgbClr val="000000"/>
              </a:buClr>
              <a:buSzPts val="1228"/>
              <a:buFont typeface="Arial"/>
              <a:buNone/>
            </a:pPr>
            <a:r>
              <a:t/>
            </a:r>
            <a:endParaRPr b="0" i="0" sz="1228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171542" lvl="0" marL="610427" marR="4456" rtl="0" algn="l">
              <a:lnSpc>
                <a:spcPct val="1178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28"/>
              <a:buFont typeface="Arial"/>
              <a:buNone/>
            </a:pPr>
            <a:r>
              <a:rPr b="0" i="0" lang="fr-FR" sz="1228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- command: lb_add.sh {{ inventory_hostname }}  delegate_to: lb</a:t>
            </a:r>
            <a:endParaRPr b="0" i="0" sz="1228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015" name="Google Shape;2015;p174"/>
          <p:cNvSpPr txBox="1"/>
          <p:nvPr>
            <p:ph idx="12" type="sldNum"/>
          </p:nvPr>
        </p:nvSpPr>
        <p:spPr>
          <a:xfrm>
            <a:off x="9553650" y="7096124"/>
            <a:ext cx="898449" cy="3092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175"/>
          <p:cNvSpPr/>
          <p:nvPr/>
        </p:nvSpPr>
        <p:spPr>
          <a:xfrm>
            <a:off x="1102757" y="3510915"/>
            <a:ext cx="5497076" cy="1587302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40100" lIns="80200" spcFirstLastPara="1" rIns="80200" wrap="square" tIns="4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1" name="Google Shape;2021;p175"/>
          <p:cNvSpPr txBox="1"/>
          <p:nvPr>
            <p:ph type="title"/>
          </p:nvPr>
        </p:nvSpPr>
        <p:spPr>
          <a:xfrm>
            <a:off x="1374025" y="1095247"/>
            <a:ext cx="8128634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Include_role</a:t>
            </a:r>
            <a:endParaRPr/>
          </a:p>
        </p:txBody>
      </p:sp>
      <p:sp>
        <p:nvSpPr>
          <p:cNvPr id="2022" name="Google Shape;2022;p175"/>
          <p:cNvSpPr txBox="1"/>
          <p:nvPr>
            <p:ph idx="1" type="body"/>
          </p:nvPr>
        </p:nvSpPr>
        <p:spPr>
          <a:xfrm>
            <a:off x="1120373" y="2808754"/>
            <a:ext cx="6823500" cy="22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/>
              <a:t>The </a:t>
            </a:r>
            <a:r>
              <a:rPr b="1" lang="fr-FR"/>
              <a:t>include_role </a:t>
            </a:r>
            <a:r>
              <a:rPr lang="fr-FR"/>
              <a:t>module allows you to load a role as a dynamic task.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1" marL="40101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- name: Run tasks/other.yaml instead of 'main’</a:t>
            </a:r>
            <a:endParaRPr/>
          </a:p>
          <a:p>
            <a:pPr indent="0" lvl="1" marL="40101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   include_role:</a:t>
            </a:r>
            <a:endParaRPr/>
          </a:p>
          <a:p>
            <a:pPr indent="0" lvl="1" marL="40101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     name: myrole</a:t>
            </a:r>
            <a:endParaRPr/>
          </a:p>
          <a:p>
            <a:pPr indent="0" lvl="1" marL="40101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     tasks_from: other</a:t>
            </a:r>
            <a:endParaRPr/>
          </a:p>
        </p:txBody>
      </p:sp>
      <p:sp>
        <p:nvSpPr>
          <p:cNvPr id="2023" name="Google Shape;2023;p175"/>
          <p:cNvSpPr txBox="1"/>
          <p:nvPr>
            <p:ph idx="12" type="sldNum"/>
          </p:nvPr>
        </p:nvSpPr>
        <p:spPr>
          <a:xfrm>
            <a:off x="9553650" y="7096124"/>
            <a:ext cx="898449" cy="3092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7" name="Shape 2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28" name="Google Shape;2028;p176"/>
          <p:cNvGrpSpPr/>
          <p:nvPr/>
        </p:nvGrpSpPr>
        <p:grpSpPr>
          <a:xfrm>
            <a:off x="1764411" y="2025650"/>
            <a:ext cx="7188663" cy="4812073"/>
            <a:chOff x="2022775" y="685775"/>
            <a:chExt cx="8196100" cy="5486449"/>
          </a:xfrm>
        </p:grpSpPr>
        <p:sp>
          <p:nvSpPr>
            <p:cNvPr id="2029" name="Google Shape;2029;p176"/>
            <p:cNvSpPr/>
            <p:nvPr/>
          </p:nvSpPr>
          <p:spPr>
            <a:xfrm>
              <a:off x="2022775" y="685775"/>
              <a:ext cx="8196100" cy="5486449"/>
            </a:xfrm>
            <a:custGeom>
              <a:rect b="b" l="l" r="r" t="t"/>
              <a:pathLst>
                <a:path extrusionOk="0" h="6858000" w="9132570">
                  <a:moveTo>
                    <a:pt x="0" y="0"/>
                  </a:moveTo>
                  <a:lnTo>
                    <a:pt x="9132424" y="0"/>
                  </a:lnTo>
                  <a:lnTo>
                    <a:pt x="9132424" y="6857949"/>
                  </a:lnTo>
                  <a:lnTo>
                    <a:pt x="0" y="68579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79"/>
                <a:buFont typeface="Arial"/>
                <a:buNone/>
              </a:pPr>
              <a:r>
                <a:t/>
              </a:r>
              <a:endParaRPr b="0" i="0" sz="157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0" name="Google Shape;2030;p176"/>
            <p:cNvSpPr/>
            <p:nvPr/>
          </p:nvSpPr>
          <p:spPr>
            <a:xfrm>
              <a:off x="2181226" y="2314576"/>
              <a:ext cx="7829549" cy="1771649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79"/>
                <a:buFont typeface="Arial"/>
                <a:buNone/>
              </a:pPr>
              <a:r>
                <a:t/>
              </a:r>
              <a:endParaRPr b="0" i="0" sz="157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1" name="Google Shape;2031;p176"/>
            <p:cNvSpPr txBox="1"/>
            <p:nvPr/>
          </p:nvSpPr>
          <p:spPr>
            <a:xfrm>
              <a:off x="4762202" y="4939131"/>
              <a:ext cx="2752090" cy="28989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11125">
              <a:spAutoFit/>
            </a:bodyPr>
            <a:lstStyle/>
            <a:p>
              <a:pPr indent="0" lvl="0" marL="11139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79"/>
                <a:buFont typeface="Arial"/>
                <a:buNone/>
              </a:pPr>
              <a:r>
                <a:rPr b="1" i="0" lang="fr-FR" sz="1579" u="sng" cap="none" strike="noStrike">
                  <a:solidFill>
                    <a:srgbClr val="00FFFF"/>
                  </a:solidFill>
                  <a:latin typeface="Arial"/>
                  <a:ea typeface="Arial"/>
                  <a:cs typeface="Arial"/>
                  <a:sym typeface="Arial"/>
                  <a:hlinkClick r:id="rId4">
                    <a:extLst>
                      <a:ext uri="{A12FA001-AC4F-418D-AE19-62706E023703}">
                        <ahyp:hlinkClr val="tx"/>
                      </a:ext>
                    </a:extLst>
                  </a:hlinkClick>
                </a:rPr>
                <a:t>http://galaxy.ansible.com</a:t>
              </a:r>
              <a:endParaRPr b="0" i="0" sz="1579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32" name="Google Shape;2032;p176"/>
          <p:cNvSpPr txBox="1"/>
          <p:nvPr>
            <p:ph idx="12" type="sldNum"/>
          </p:nvPr>
        </p:nvSpPr>
        <p:spPr>
          <a:xfrm>
            <a:off x="10205093" y="7292403"/>
            <a:ext cx="426720" cy="2406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2033" name="Google Shape;2033;p176"/>
          <p:cNvSpPr txBox="1"/>
          <p:nvPr/>
        </p:nvSpPr>
        <p:spPr>
          <a:xfrm>
            <a:off x="1374025" y="1095247"/>
            <a:ext cx="8128634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rPr b="0" i="0" lang="fr-FR" sz="3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Ansible Galaxy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177"/>
          <p:cNvSpPr txBox="1"/>
          <p:nvPr>
            <p:ph type="title"/>
          </p:nvPr>
        </p:nvSpPr>
        <p:spPr>
          <a:xfrm>
            <a:off x="1438017" y="1018461"/>
            <a:ext cx="4022940" cy="53446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111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 u="none"/>
              <a:t>ANSIBLE GALAXY</a:t>
            </a:r>
            <a:endParaRPr/>
          </a:p>
        </p:txBody>
      </p:sp>
      <p:sp>
        <p:nvSpPr>
          <p:cNvPr id="2039" name="Google Shape;2039;p177"/>
          <p:cNvSpPr/>
          <p:nvPr/>
        </p:nvSpPr>
        <p:spPr>
          <a:xfrm>
            <a:off x="1581897" y="1943742"/>
            <a:ext cx="7758120" cy="4372836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0" name="Google Shape;2040;p177"/>
          <p:cNvSpPr txBox="1"/>
          <p:nvPr>
            <p:ph idx="12" type="sldNum"/>
          </p:nvPr>
        </p:nvSpPr>
        <p:spPr>
          <a:xfrm>
            <a:off x="10205093" y="7292403"/>
            <a:ext cx="426720" cy="2406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178"/>
          <p:cNvSpPr txBox="1"/>
          <p:nvPr>
            <p:ph type="title"/>
          </p:nvPr>
        </p:nvSpPr>
        <p:spPr>
          <a:xfrm>
            <a:off x="1384300" y="1085639"/>
            <a:ext cx="4246530" cy="53446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11125">
            <a:spAutoFit/>
          </a:bodyPr>
          <a:lstStyle/>
          <a:p>
            <a:pPr indent="0" lvl="0" marL="11139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ANSIBLE GALAXY</a:t>
            </a:r>
            <a:endParaRPr/>
          </a:p>
        </p:txBody>
      </p:sp>
      <p:sp>
        <p:nvSpPr>
          <p:cNvPr id="2046" name="Google Shape;2046;p178"/>
          <p:cNvSpPr/>
          <p:nvPr/>
        </p:nvSpPr>
        <p:spPr>
          <a:xfrm>
            <a:off x="1621179" y="2376100"/>
            <a:ext cx="7386800" cy="3848510"/>
          </a:xfrm>
          <a:custGeom>
            <a:rect b="b" l="l" r="r" t="t"/>
            <a:pathLst>
              <a:path extrusionOk="0" h="4387850" w="8422005">
                <a:moveTo>
                  <a:pt x="0" y="0"/>
                </a:moveTo>
                <a:lnTo>
                  <a:pt x="8421899" y="0"/>
                </a:lnTo>
                <a:lnTo>
                  <a:pt x="8421899" y="4387499"/>
                </a:lnTo>
                <a:lnTo>
                  <a:pt x="0" y="4387499"/>
                </a:lnTo>
                <a:lnTo>
                  <a:pt x="0" y="0"/>
                </a:lnTo>
                <a:close/>
              </a:path>
            </a:pathLst>
          </a:custGeom>
          <a:solidFill>
            <a:srgbClr val="DCDCDC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7" name="Google Shape;2047;p178"/>
          <p:cNvSpPr txBox="1"/>
          <p:nvPr/>
        </p:nvSpPr>
        <p:spPr>
          <a:xfrm>
            <a:off x="2086230" y="3363861"/>
            <a:ext cx="4854758" cy="16707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0050">
            <a:spAutoFit/>
          </a:bodyPr>
          <a:lstStyle/>
          <a:p>
            <a:pPr indent="0" lvl="0" marL="11139" marR="4456" rtl="0" algn="l">
              <a:lnSpc>
                <a:spcPct val="1178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28"/>
              <a:buFont typeface="Arial"/>
              <a:buNone/>
            </a:pPr>
            <a:r>
              <a:rPr b="0" i="0" lang="fr-FR" sz="1228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# ansible-galaxy search 'install git' --platforms el  Found 176 roles matching your search:</a:t>
            </a:r>
            <a:endParaRPr b="0" i="0" sz="1228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1139" marR="0" rtl="0" algn="l">
              <a:lnSpc>
                <a:spcPct val="1142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28"/>
              <a:buFont typeface="Arial"/>
              <a:buNone/>
            </a:pPr>
            <a:r>
              <a:rPr b="0" i="0" lang="fr-FR" sz="1228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Name...</a:t>
            </a:r>
            <a:endParaRPr b="0" i="0" sz="1228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1139" marR="260657" rtl="0" algn="l">
              <a:lnSpc>
                <a:spcPct val="1964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28"/>
              <a:buFont typeface="Arial"/>
              <a:buNone/>
            </a:pPr>
            <a:r>
              <a:rPr b="0" i="0" lang="fr-FR" sz="1228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# ansible-galaxy install davidkarban.git -p roles  </a:t>
            </a:r>
            <a:endParaRPr b="0" i="0" sz="1228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1139" marR="260657" rtl="0" algn="l">
              <a:lnSpc>
                <a:spcPct val="1964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28"/>
              <a:buFont typeface="Arial"/>
              <a:buNone/>
            </a:pPr>
            <a:r>
              <a:rPr b="0" i="0" lang="fr-FR" sz="1228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# ansible-galaxy list -p roles</a:t>
            </a:r>
            <a:endParaRPr b="0" i="0" sz="1228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1"/>
              </a:spcBef>
              <a:spcAft>
                <a:spcPts val="0"/>
              </a:spcAft>
              <a:buClr>
                <a:srgbClr val="000000"/>
              </a:buClr>
              <a:buSzPts val="1184"/>
              <a:buFont typeface="Arial"/>
              <a:buNone/>
            </a:pPr>
            <a:r>
              <a:t/>
            </a:r>
            <a:endParaRPr b="0" i="0" sz="1184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1139" marR="0" rtl="0" algn="l">
              <a:lnSpc>
                <a:spcPct val="100000"/>
              </a:lnSpc>
              <a:spcBef>
                <a:spcPts val="4"/>
              </a:spcBef>
              <a:spcAft>
                <a:spcPts val="0"/>
              </a:spcAft>
              <a:buClr>
                <a:srgbClr val="000000"/>
              </a:buClr>
              <a:buSzPts val="1228"/>
              <a:buFont typeface="Arial"/>
              <a:buNone/>
            </a:pPr>
            <a:r>
              <a:rPr b="0" i="0" lang="fr-FR" sz="1228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# ansible-galaxy remove -p roles</a:t>
            </a:r>
            <a:endParaRPr b="0" i="0" sz="1228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048" name="Google Shape;2048;p178"/>
          <p:cNvSpPr txBox="1"/>
          <p:nvPr>
            <p:ph idx="12" type="sldNum"/>
          </p:nvPr>
        </p:nvSpPr>
        <p:spPr>
          <a:xfrm>
            <a:off x="9553650" y="7096124"/>
            <a:ext cx="898449" cy="3092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2" name="Shape 2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3" name="Google Shape;2053;p179"/>
          <p:cNvSpPr txBox="1"/>
          <p:nvPr>
            <p:ph type="title"/>
          </p:nvPr>
        </p:nvSpPr>
        <p:spPr>
          <a:xfrm>
            <a:off x="1464490" y="1011245"/>
            <a:ext cx="1811351" cy="53446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11125">
            <a:spAutoFit/>
          </a:bodyPr>
          <a:lstStyle/>
          <a:p>
            <a:pPr indent="0" lvl="0" marL="11139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LAB</a:t>
            </a:r>
            <a:endParaRPr/>
          </a:p>
        </p:txBody>
      </p:sp>
      <p:sp>
        <p:nvSpPr>
          <p:cNvPr id="2054" name="Google Shape;2054;p179"/>
          <p:cNvSpPr/>
          <p:nvPr/>
        </p:nvSpPr>
        <p:spPr>
          <a:xfrm>
            <a:off x="2946132" y="3596793"/>
            <a:ext cx="46784" cy="51796"/>
          </a:xfrm>
          <a:custGeom>
            <a:rect b="b" l="l" r="r" t="t"/>
            <a:pathLst>
              <a:path extrusionOk="0" h="59054" w="53339">
                <a:moveTo>
                  <a:pt x="23316" y="58489"/>
                </a:moveTo>
                <a:lnTo>
                  <a:pt x="19496" y="58489"/>
                </a:lnTo>
                <a:lnTo>
                  <a:pt x="18405" y="58290"/>
                </a:lnTo>
                <a:lnTo>
                  <a:pt x="15464" y="55116"/>
                </a:lnTo>
                <a:lnTo>
                  <a:pt x="811" y="31849"/>
                </a:lnTo>
                <a:lnTo>
                  <a:pt x="282" y="30856"/>
                </a:lnTo>
                <a:lnTo>
                  <a:pt x="0" y="29914"/>
                </a:lnTo>
                <a:lnTo>
                  <a:pt x="0" y="28029"/>
                </a:lnTo>
                <a:lnTo>
                  <a:pt x="347" y="27036"/>
                </a:lnTo>
                <a:lnTo>
                  <a:pt x="1041" y="26044"/>
                </a:lnTo>
                <a:lnTo>
                  <a:pt x="16420" y="1488"/>
                </a:lnTo>
                <a:lnTo>
                  <a:pt x="16668" y="1190"/>
                </a:lnTo>
                <a:lnTo>
                  <a:pt x="17115" y="744"/>
                </a:lnTo>
                <a:lnTo>
                  <a:pt x="17462" y="545"/>
                </a:lnTo>
                <a:lnTo>
                  <a:pt x="17859" y="446"/>
                </a:lnTo>
                <a:lnTo>
                  <a:pt x="18355" y="248"/>
                </a:lnTo>
                <a:lnTo>
                  <a:pt x="18901" y="148"/>
                </a:lnTo>
                <a:lnTo>
                  <a:pt x="19496" y="148"/>
                </a:lnTo>
                <a:lnTo>
                  <a:pt x="20091" y="49"/>
                </a:lnTo>
                <a:lnTo>
                  <a:pt x="20935" y="0"/>
                </a:lnTo>
                <a:lnTo>
                  <a:pt x="23117" y="0"/>
                </a:lnTo>
                <a:lnTo>
                  <a:pt x="24010" y="99"/>
                </a:lnTo>
                <a:lnTo>
                  <a:pt x="24705" y="297"/>
                </a:lnTo>
                <a:lnTo>
                  <a:pt x="25399" y="396"/>
                </a:lnTo>
                <a:lnTo>
                  <a:pt x="25896" y="595"/>
                </a:lnTo>
                <a:lnTo>
                  <a:pt x="26193" y="892"/>
                </a:lnTo>
                <a:lnTo>
                  <a:pt x="26590" y="1190"/>
                </a:lnTo>
                <a:lnTo>
                  <a:pt x="26760" y="1488"/>
                </a:lnTo>
                <a:lnTo>
                  <a:pt x="26640" y="2629"/>
                </a:lnTo>
                <a:lnTo>
                  <a:pt x="26342" y="3125"/>
                </a:lnTo>
                <a:lnTo>
                  <a:pt x="11608" y="29170"/>
                </a:lnTo>
                <a:lnTo>
                  <a:pt x="26434" y="55116"/>
                </a:lnTo>
                <a:lnTo>
                  <a:pt x="26689" y="55711"/>
                </a:lnTo>
                <a:lnTo>
                  <a:pt x="26813" y="56653"/>
                </a:lnTo>
                <a:lnTo>
                  <a:pt x="26789" y="57298"/>
                </a:lnTo>
                <a:lnTo>
                  <a:pt x="26193" y="57894"/>
                </a:lnTo>
                <a:lnTo>
                  <a:pt x="25697" y="58142"/>
                </a:lnTo>
                <a:lnTo>
                  <a:pt x="25003" y="58340"/>
                </a:lnTo>
                <a:lnTo>
                  <a:pt x="24308" y="58439"/>
                </a:lnTo>
                <a:lnTo>
                  <a:pt x="23316" y="58489"/>
                </a:lnTo>
                <a:close/>
              </a:path>
              <a:path extrusionOk="0" h="59054" w="53339">
                <a:moveTo>
                  <a:pt x="49113" y="57001"/>
                </a:moveTo>
                <a:lnTo>
                  <a:pt x="45243" y="57001"/>
                </a:lnTo>
                <a:lnTo>
                  <a:pt x="44152" y="56802"/>
                </a:lnTo>
                <a:lnTo>
                  <a:pt x="25747" y="29914"/>
                </a:lnTo>
                <a:lnTo>
                  <a:pt x="25783" y="28029"/>
                </a:lnTo>
                <a:lnTo>
                  <a:pt x="26094" y="27185"/>
                </a:lnTo>
                <a:lnTo>
                  <a:pt x="26885" y="26044"/>
                </a:lnTo>
                <a:lnTo>
                  <a:pt x="41671" y="3125"/>
                </a:lnTo>
                <a:lnTo>
                  <a:pt x="42713" y="2083"/>
                </a:lnTo>
                <a:lnTo>
                  <a:pt x="43060" y="1885"/>
                </a:lnTo>
                <a:lnTo>
                  <a:pt x="43457" y="1785"/>
                </a:lnTo>
                <a:lnTo>
                  <a:pt x="43854" y="1587"/>
                </a:lnTo>
                <a:lnTo>
                  <a:pt x="44350" y="1488"/>
                </a:lnTo>
                <a:lnTo>
                  <a:pt x="48716" y="1488"/>
                </a:lnTo>
                <a:lnTo>
                  <a:pt x="49609" y="1537"/>
                </a:lnTo>
                <a:lnTo>
                  <a:pt x="51097" y="1736"/>
                </a:lnTo>
                <a:lnTo>
                  <a:pt x="51643" y="1934"/>
                </a:lnTo>
                <a:lnTo>
                  <a:pt x="51941" y="2232"/>
                </a:lnTo>
                <a:lnTo>
                  <a:pt x="52337" y="2430"/>
                </a:lnTo>
                <a:lnTo>
                  <a:pt x="52470" y="2629"/>
                </a:lnTo>
                <a:lnTo>
                  <a:pt x="52536" y="3422"/>
                </a:lnTo>
                <a:lnTo>
                  <a:pt x="52387" y="3819"/>
                </a:lnTo>
                <a:lnTo>
                  <a:pt x="37207" y="29021"/>
                </a:lnTo>
                <a:lnTo>
                  <a:pt x="52387" y="54322"/>
                </a:lnTo>
                <a:lnTo>
                  <a:pt x="52685" y="54719"/>
                </a:lnTo>
                <a:lnTo>
                  <a:pt x="52833" y="55116"/>
                </a:lnTo>
                <a:lnTo>
                  <a:pt x="52833" y="55810"/>
                </a:lnTo>
                <a:lnTo>
                  <a:pt x="52635" y="56058"/>
                </a:lnTo>
                <a:lnTo>
                  <a:pt x="52238" y="56257"/>
                </a:lnTo>
                <a:lnTo>
                  <a:pt x="51941" y="56455"/>
                </a:lnTo>
                <a:lnTo>
                  <a:pt x="51444" y="56653"/>
                </a:lnTo>
                <a:lnTo>
                  <a:pt x="50750" y="56852"/>
                </a:lnTo>
                <a:lnTo>
                  <a:pt x="50055" y="56951"/>
                </a:lnTo>
                <a:lnTo>
                  <a:pt x="49113" y="5700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5" name="Google Shape;2055;p179"/>
          <p:cNvSpPr/>
          <p:nvPr/>
        </p:nvSpPr>
        <p:spPr>
          <a:xfrm>
            <a:off x="3782402" y="3596793"/>
            <a:ext cx="46784" cy="51796"/>
          </a:xfrm>
          <a:custGeom>
            <a:rect b="b" l="l" r="r" t="t"/>
            <a:pathLst>
              <a:path extrusionOk="0" h="59054" w="53339">
                <a:moveTo>
                  <a:pt x="33263" y="58489"/>
                </a:moveTo>
                <a:lnTo>
                  <a:pt x="29691" y="58489"/>
                </a:lnTo>
                <a:lnTo>
                  <a:pt x="28748" y="58439"/>
                </a:lnTo>
                <a:lnTo>
                  <a:pt x="26036" y="56108"/>
                </a:lnTo>
                <a:lnTo>
                  <a:pt x="26119" y="55860"/>
                </a:lnTo>
                <a:lnTo>
                  <a:pt x="41299" y="29319"/>
                </a:lnTo>
                <a:lnTo>
                  <a:pt x="26147" y="2827"/>
                </a:lnTo>
                <a:lnTo>
                  <a:pt x="25964" y="2430"/>
                </a:lnTo>
                <a:lnTo>
                  <a:pt x="25842" y="1488"/>
                </a:lnTo>
                <a:lnTo>
                  <a:pt x="25970" y="1190"/>
                </a:lnTo>
                <a:lnTo>
                  <a:pt x="26268" y="892"/>
                </a:lnTo>
                <a:lnTo>
                  <a:pt x="26665" y="595"/>
                </a:lnTo>
                <a:lnTo>
                  <a:pt x="27210" y="396"/>
                </a:lnTo>
                <a:lnTo>
                  <a:pt x="27905" y="297"/>
                </a:lnTo>
                <a:lnTo>
                  <a:pt x="28599" y="99"/>
                </a:lnTo>
                <a:lnTo>
                  <a:pt x="29542" y="0"/>
                </a:lnTo>
                <a:lnTo>
                  <a:pt x="31725" y="0"/>
                </a:lnTo>
                <a:lnTo>
                  <a:pt x="32518" y="49"/>
                </a:lnTo>
                <a:lnTo>
                  <a:pt x="33114" y="148"/>
                </a:lnTo>
                <a:lnTo>
                  <a:pt x="33808" y="148"/>
                </a:lnTo>
                <a:lnTo>
                  <a:pt x="34354" y="248"/>
                </a:lnTo>
                <a:lnTo>
                  <a:pt x="34751" y="446"/>
                </a:lnTo>
                <a:lnTo>
                  <a:pt x="35148" y="545"/>
                </a:lnTo>
                <a:lnTo>
                  <a:pt x="35445" y="744"/>
                </a:lnTo>
                <a:lnTo>
                  <a:pt x="35644" y="1041"/>
                </a:lnTo>
                <a:lnTo>
                  <a:pt x="35941" y="1240"/>
                </a:lnTo>
                <a:lnTo>
                  <a:pt x="52759" y="28575"/>
                </a:lnTo>
                <a:lnTo>
                  <a:pt x="52759" y="30360"/>
                </a:lnTo>
                <a:lnTo>
                  <a:pt x="34503" y="58291"/>
                </a:lnTo>
                <a:lnTo>
                  <a:pt x="33263" y="58489"/>
                </a:lnTo>
                <a:close/>
              </a:path>
              <a:path extrusionOk="0" h="59054" w="53339">
                <a:moveTo>
                  <a:pt x="7813" y="57001"/>
                </a:moveTo>
                <a:lnTo>
                  <a:pt x="4092" y="57001"/>
                </a:lnTo>
                <a:lnTo>
                  <a:pt x="3100" y="56951"/>
                </a:lnTo>
                <a:lnTo>
                  <a:pt x="223" y="55115"/>
                </a:lnTo>
                <a:lnTo>
                  <a:pt x="372" y="54669"/>
                </a:lnTo>
                <a:lnTo>
                  <a:pt x="15701" y="29467"/>
                </a:lnTo>
                <a:lnTo>
                  <a:pt x="372" y="4167"/>
                </a:lnTo>
                <a:lnTo>
                  <a:pt x="74" y="3770"/>
                </a:lnTo>
                <a:lnTo>
                  <a:pt x="0" y="2579"/>
                </a:lnTo>
                <a:lnTo>
                  <a:pt x="74" y="2430"/>
                </a:lnTo>
                <a:lnTo>
                  <a:pt x="768" y="1934"/>
                </a:lnTo>
                <a:lnTo>
                  <a:pt x="1314" y="1736"/>
                </a:lnTo>
                <a:lnTo>
                  <a:pt x="2802" y="1537"/>
                </a:lnTo>
                <a:lnTo>
                  <a:pt x="3795" y="1488"/>
                </a:lnTo>
                <a:lnTo>
                  <a:pt x="5977" y="1488"/>
                </a:lnTo>
                <a:lnTo>
                  <a:pt x="6821" y="1537"/>
                </a:lnTo>
                <a:lnTo>
                  <a:pt x="7515" y="1637"/>
                </a:lnTo>
                <a:lnTo>
                  <a:pt x="8210" y="1637"/>
                </a:lnTo>
                <a:lnTo>
                  <a:pt x="8756" y="1686"/>
                </a:lnTo>
                <a:lnTo>
                  <a:pt x="9549" y="1885"/>
                </a:lnTo>
                <a:lnTo>
                  <a:pt x="9847" y="2083"/>
                </a:lnTo>
                <a:lnTo>
                  <a:pt x="10012" y="2331"/>
                </a:lnTo>
                <a:lnTo>
                  <a:pt x="27012" y="28575"/>
                </a:lnTo>
                <a:lnTo>
                  <a:pt x="27012" y="30360"/>
                </a:lnTo>
                <a:lnTo>
                  <a:pt x="26665" y="31303"/>
                </a:lnTo>
                <a:lnTo>
                  <a:pt x="25970" y="32295"/>
                </a:lnTo>
                <a:lnTo>
                  <a:pt x="10889" y="55661"/>
                </a:lnTo>
                <a:lnTo>
                  <a:pt x="10641" y="55959"/>
                </a:lnTo>
                <a:lnTo>
                  <a:pt x="10145" y="56455"/>
                </a:lnTo>
                <a:lnTo>
                  <a:pt x="9847" y="56604"/>
                </a:lnTo>
                <a:lnTo>
                  <a:pt x="9053" y="56802"/>
                </a:lnTo>
                <a:lnTo>
                  <a:pt x="7813" y="5700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6" name="Google Shape;2056;p179"/>
          <p:cNvSpPr/>
          <p:nvPr/>
        </p:nvSpPr>
        <p:spPr>
          <a:xfrm>
            <a:off x="2946132" y="3839067"/>
            <a:ext cx="46784" cy="51796"/>
          </a:xfrm>
          <a:custGeom>
            <a:rect b="b" l="l" r="r" t="t"/>
            <a:pathLst>
              <a:path extrusionOk="0" h="59054" w="53339">
                <a:moveTo>
                  <a:pt x="23316" y="58489"/>
                </a:moveTo>
                <a:lnTo>
                  <a:pt x="19496" y="58489"/>
                </a:lnTo>
                <a:lnTo>
                  <a:pt x="18405" y="58290"/>
                </a:lnTo>
                <a:lnTo>
                  <a:pt x="15464" y="55116"/>
                </a:lnTo>
                <a:lnTo>
                  <a:pt x="811" y="31849"/>
                </a:lnTo>
                <a:lnTo>
                  <a:pt x="282" y="30856"/>
                </a:lnTo>
                <a:lnTo>
                  <a:pt x="0" y="29914"/>
                </a:lnTo>
                <a:lnTo>
                  <a:pt x="0" y="28029"/>
                </a:lnTo>
                <a:lnTo>
                  <a:pt x="347" y="27036"/>
                </a:lnTo>
                <a:lnTo>
                  <a:pt x="1041" y="26044"/>
                </a:lnTo>
                <a:lnTo>
                  <a:pt x="16420" y="1488"/>
                </a:lnTo>
                <a:lnTo>
                  <a:pt x="16668" y="1190"/>
                </a:lnTo>
                <a:lnTo>
                  <a:pt x="17115" y="744"/>
                </a:lnTo>
                <a:lnTo>
                  <a:pt x="17462" y="545"/>
                </a:lnTo>
                <a:lnTo>
                  <a:pt x="17859" y="446"/>
                </a:lnTo>
                <a:lnTo>
                  <a:pt x="18355" y="248"/>
                </a:lnTo>
                <a:lnTo>
                  <a:pt x="18901" y="148"/>
                </a:lnTo>
                <a:lnTo>
                  <a:pt x="19496" y="148"/>
                </a:lnTo>
                <a:lnTo>
                  <a:pt x="20091" y="49"/>
                </a:lnTo>
                <a:lnTo>
                  <a:pt x="20935" y="0"/>
                </a:lnTo>
                <a:lnTo>
                  <a:pt x="23117" y="0"/>
                </a:lnTo>
                <a:lnTo>
                  <a:pt x="24010" y="99"/>
                </a:lnTo>
                <a:lnTo>
                  <a:pt x="24705" y="297"/>
                </a:lnTo>
                <a:lnTo>
                  <a:pt x="25399" y="396"/>
                </a:lnTo>
                <a:lnTo>
                  <a:pt x="25896" y="595"/>
                </a:lnTo>
                <a:lnTo>
                  <a:pt x="26193" y="892"/>
                </a:lnTo>
                <a:lnTo>
                  <a:pt x="26590" y="1190"/>
                </a:lnTo>
                <a:lnTo>
                  <a:pt x="26760" y="1488"/>
                </a:lnTo>
                <a:lnTo>
                  <a:pt x="26640" y="2629"/>
                </a:lnTo>
                <a:lnTo>
                  <a:pt x="26342" y="3125"/>
                </a:lnTo>
                <a:lnTo>
                  <a:pt x="11608" y="29170"/>
                </a:lnTo>
                <a:lnTo>
                  <a:pt x="26434" y="55116"/>
                </a:lnTo>
                <a:lnTo>
                  <a:pt x="26689" y="55711"/>
                </a:lnTo>
                <a:lnTo>
                  <a:pt x="26813" y="56653"/>
                </a:lnTo>
                <a:lnTo>
                  <a:pt x="26789" y="57298"/>
                </a:lnTo>
                <a:lnTo>
                  <a:pt x="26193" y="57894"/>
                </a:lnTo>
                <a:lnTo>
                  <a:pt x="25697" y="58142"/>
                </a:lnTo>
                <a:lnTo>
                  <a:pt x="25003" y="58340"/>
                </a:lnTo>
                <a:lnTo>
                  <a:pt x="24308" y="58439"/>
                </a:lnTo>
                <a:lnTo>
                  <a:pt x="23316" y="58489"/>
                </a:lnTo>
                <a:close/>
              </a:path>
              <a:path extrusionOk="0" h="59054" w="53339">
                <a:moveTo>
                  <a:pt x="49113" y="57001"/>
                </a:moveTo>
                <a:lnTo>
                  <a:pt x="45243" y="57001"/>
                </a:lnTo>
                <a:lnTo>
                  <a:pt x="44152" y="56802"/>
                </a:lnTo>
                <a:lnTo>
                  <a:pt x="25747" y="29914"/>
                </a:lnTo>
                <a:lnTo>
                  <a:pt x="25783" y="28029"/>
                </a:lnTo>
                <a:lnTo>
                  <a:pt x="26094" y="27185"/>
                </a:lnTo>
                <a:lnTo>
                  <a:pt x="26885" y="26044"/>
                </a:lnTo>
                <a:lnTo>
                  <a:pt x="41671" y="3125"/>
                </a:lnTo>
                <a:lnTo>
                  <a:pt x="42713" y="2083"/>
                </a:lnTo>
                <a:lnTo>
                  <a:pt x="43060" y="1885"/>
                </a:lnTo>
                <a:lnTo>
                  <a:pt x="43457" y="1785"/>
                </a:lnTo>
                <a:lnTo>
                  <a:pt x="43854" y="1587"/>
                </a:lnTo>
                <a:lnTo>
                  <a:pt x="44350" y="1488"/>
                </a:lnTo>
                <a:lnTo>
                  <a:pt x="48716" y="1488"/>
                </a:lnTo>
                <a:lnTo>
                  <a:pt x="49609" y="1537"/>
                </a:lnTo>
                <a:lnTo>
                  <a:pt x="51097" y="1736"/>
                </a:lnTo>
                <a:lnTo>
                  <a:pt x="51643" y="1934"/>
                </a:lnTo>
                <a:lnTo>
                  <a:pt x="51941" y="2232"/>
                </a:lnTo>
                <a:lnTo>
                  <a:pt x="52337" y="2430"/>
                </a:lnTo>
                <a:lnTo>
                  <a:pt x="52470" y="2629"/>
                </a:lnTo>
                <a:lnTo>
                  <a:pt x="52536" y="3422"/>
                </a:lnTo>
                <a:lnTo>
                  <a:pt x="52387" y="3819"/>
                </a:lnTo>
                <a:lnTo>
                  <a:pt x="37207" y="29021"/>
                </a:lnTo>
                <a:lnTo>
                  <a:pt x="52387" y="54322"/>
                </a:lnTo>
                <a:lnTo>
                  <a:pt x="52685" y="54719"/>
                </a:lnTo>
                <a:lnTo>
                  <a:pt x="52833" y="55116"/>
                </a:lnTo>
                <a:lnTo>
                  <a:pt x="52833" y="55810"/>
                </a:lnTo>
                <a:lnTo>
                  <a:pt x="52635" y="56058"/>
                </a:lnTo>
                <a:lnTo>
                  <a:pt x="52238" y="56257"/>
                </a:lnTo>
                <a:lnTo>
                  <a:pt x="51941" y="56455"/>
                </a:lnTo>
                <a:lnTo>
                  <a:pt x="51444" y="56653"/>
                </a:lnTo>
                <a:lnTo>
                  <a:pt x="50750" y="56852"/>
                </a:lnTo>
                <a:lnTo>
                  <a:pt x="50055" y="56951"/>
                </a:lnTo>
                <a:lnTo>
                  <a:pt x="49113" y="5700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7" name="Google Shape;2057;p179"/>
          <p:cNvSpPr/>
          <p:nvPr/>
        </p:nvSpPr>
        <p:spPr>
          <a:xfrm>
            <a:off x="3680840" y="3839067"/>
            <a:ext cx="46784" cy="51796"/>
          </a:xfrm>
          <a:custGeom>
            <a:rect b="b" l="l" r="r" t="t"/>
            <a:pathLst>
              <a:path extrusionOk="0" h="59054" w="53339">
                <a:moveTo>
                  <a:pt x="33263" y="58489"/>
                </a:moveTo>
                <a:lnTo>
                  <a:pt x="29691" y="58489"/>
                </a:lnTo>
                <a:lnTo>
                  <a:pt x="28748" y="58439"/>
                </a:lnTo>
                <a:lnTo>
                  <a:pt x="26036" y="56108"/>
                </a:lnTo>
                <a:lnTo>
                  <a:pt x="26119" y="55860"/>
                </a:lnTo>
                <a:lnTo>
                  <a:pt x="41299" y="29319"/>
                </a:lnTo>
                <a:lnTo>
                  <a:pt x="26147" y="2827"/>
                </a:lnTo>
                <a:lnTo>
                  <a:pt x="25964" y="2430"/>
                </a:lnTo>
                <a:lnTo>
                  <a:pt x="25842" y="1488"/>
                </a:lnTo>
                <a:lnTo>
                  <a:pt x="25970" y="1190"/>
                </a:lnTo>
                <a:lnTo>
                  <a:pt x="26268" y="892"/>
                </a:lnTo>
                <a:lnTo>
                  <a:pt x="26665" y="595"/>
                </a:lnTo>
                <a:lnTo>
                  <a:pt x="27210" y="396"/>
                </a:lnTo>
                <a:lnTo>
                  <a:pt x="27905" y="297"/>
                </a:lnTo>
                <a:lnTo>
                  <a:pt x="28599" y="99"/>
                </a:lnTo>
                <a:lnTo>
                  <a:pt x="29542" y="0"/>
                </a:lnTo>
                <a:lnTo>
                  <a:pt x="31725" y="0"/>
                </a:lnTo>
                <a:lnTo>
                  <a:pt x="32518" y="49"/>
                </a:lnTo>
                <a:lnTo>
                  <a:pt x="33114" y="148"/>
                </a:lnTo>
                <a:lnTo>
                  <a:pt x="33808" y="148"/>
                </a:lnTo>
                <a:lnTo>
                  <a:pt x="34354" y="248"/>
                </a:lnTo>
                <a:lnTo>
                  <a:pt x="34751" y="446"/>
                </a:lnTo>
                <a:lnTo>
                  <a:pt x="35148" y="545"/>
                </a:lnTo>
                <a:lnTo>
                  <a:pt x="35445" y="744"/>
                </a:lnTo>
                <a:lnTo>
                  <a:pt x="35644" y="1041"/>
                </a:lnTo>
                <a:lnTo>
                  <a:pt x="35941" y="1240"/>
                </a:lnTo>
                <a:lnTo>
                  <a:pt x="52759" y="28575"/>
                </a:lnTo>
                <a:lnTo>
                  <a:pt x="52759" y="30360"/>
                </a:lnTo>
                <a:lnTo>
                  <a:pt x="34503" y="58291"/>
                </a:lnTo>
                <a:lnTo>
                  <a:pt x="33263" y="58489"/>
                </a:lnTo>
                <a:close/>
              </a:path>
              <a:path extrusionOk="0" h="59054" w="53339">
                <a:moveTo>
                  <a:pt x="7813" y="57001"/>
                </a:moveTo>
                <a:lnTo>
                  <a:pt x="4092" y="57001"/>
                </a:lnTo>
                <a:lnTo>
                  <a:pt x="3100" y="56951"/>
                </a:lnTo>
                <a:lnTo>
                  <a:pt x="223" y="55115"/>
                </a:lnTo>
                <a:lnTo>
                  <a:pt x="372" y="54669"/>
                </a:lnTo>
                <a:lnTo>
                  <a:pt x="15701" y="29467"/>
                </a:lnTo>
                <a:lnTo>
                  <a:pt x="372" y="4167"/>
                </a:lnTo>
                <a:lnTo>
                  <a:pt x="74" y="3770"/>
                </a:lnTo>
                <a:lnTo>
                  <a:pt x="0" y="2579"/>
                </a:lnTo>
                <a:lnTo>
                  <a:pt x="74" y="2430"/>
                </a:lnTo>
                <a:lnTo>
                  <a:pt x="768" y="1934"/>
                </a:lnTo>
                <a:lnTo>
                  <a:pt x="1314" y="1736"/>
                </a:lnTo>
                <a:lnTo>
                  <a:pt x="2802" y="1537"/>
                </a:lnTo>
                <a:lnTo>
                  <a:pt x="3795" y="1488"/>
                </a:lnTo>
                <a:lnTo>
                  <a:pt x="5977" y="1488"/>
                </a:lnTo>
                <a:lnTo>
                  <a:pt x="6821" y="1537"/>
                </a:lnTo>
                <a:lnTo>
                  <a:pt x="7515" y="1637"/>
                </a:lnTo>
                <a:lnTo>
                  <a:pt x="8210" y="1637"/>
                </a:lnTo>
                <a:lnTo>
                  <a:pt x="8756" y="1686"/>
                </a:lnTo>
                <a:lnTo>
                  <a:pt x="9549" y="1885"/>
                </a:lnTo>
                <a:lnTo>
                  <a:pt x="9847" y="2083"/>
                </a:lnTo>
                <a:lnTo>
                  <a:pt x="10012" y="2331"/>
                </a:lnTo>
                <a:lnTo>
                  <a:pt x="27012" y="28575"/>
                </a:lnTo>
                <a:lnTo>
                  <a:pt x="27012" y="30360"/>
                </a:lnTo>
                <a:lnTo>
                  <a:pt x="26665" y="31303"/>
                </a:lnTo>
                <a:lnTo>
                  <a:pt x="25970" y="32295"/>
                </a:lnTo>
                <a:lnTo>
                  <a:pt x="10889" y="55661"/>
                </a:lnTo>
                <a:lnTo>
                  <a:pt x="10641" y="55959"/>
                </a:lnTo>
                <a:lnTo>
                  <a:pt x="10145" y="56455"/>
                </a:lnTo>
                <a:lnTo>
                  <a:pt x="9847" y="56604"/>
                </a:lnTo>
                <a:lnTo>
                  <a:pt x="9053" y="56802"/>
                </a:lnTo>
                <a:lnTo>
                  <a:pt x="7813" y="5700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8" name="Google Shape;2058;p179"/>
          <p:cNvSpPr/>
          <p:nvPr/>
        </p:nvSpPr>
        <p:spPr>
          <a:xfrm>
            <a:off x="6627040" y="3839067"/>
            <a:ext cx="46784" cy="51796"/>
          </a:xfrm>
          <a:custGeom>
            <a:rect b="b" l="l" r="r" t="t"/>
            <a:pathLst>
              <a:path extrusionOk="0" h="59054" w="53339">
                <a:moveTo>
                  <a:pt x="23316" y="58489"/>
                </a:moveTo>
                <a:lnTo>
                  <a:pt x="19496" y="58489"/>
                </a:lnTo>
                <a:lnTo>
                  <a:pt x="18405" y="58290"/>
                </a:lnTo>
                <a:lnTo>
                  <a:pt x="15464" y="55116"/>
                </a:lnTo>
                <a:lnTo>
                  <a:pt x="811" y="31849"/>
                </a:lnTo>
                <a:lnTo>
                  <a:pt x="282" y="30856"/>
                </a:lnTo>
                <a:lnTo>
                  <a:pt x="0" y="29914"/>
                </a:lnTo>
                <a:lnTo>
                  <a:pt x="0" y="28029"/>
                </a:lnTo>
                <a:lnTo>
                  <a:pt x="347" y="27036"/>
                </a:lnTo>
                <a:lnTo>
                  <a:pt x="1042" y="26044"/>
                </a:lnTo>
                <a:lnTo>
                  <a:pt x="16420" y="1488"/>
                </a:lnTo>
                <a:lnTo>
                  <a:pt x="16668" y="1190"/>
                </a:lnTo>
                <a:lnTo>
                  <a:pt x="17115" y="744"/>
                </a:lnTo>
                <a:lnTo>
                  <a:pt x="17462" y="545"/>
                </a:lnTo>
                <a:lnTo>
                  <a:pt x="17859" y="446"/>
                </a:lnTo>
                <a:lnTo>
                  <a:pt x="18355" y="248"/>
                </a:lnTo>
                <a:lnTo>
                  <a:pt x="18901" y="148"/>
                </a:lnTo>
                <a:lnTo>
                  <a:pt x="19496" y="148"/>
                </a:lnTo>
                <a:lnTo>
                  <a:pt x="20092" y="49"/>
                </a:lnTo>
                <a:lnTo>
                  <a:pt x="20935" y="0"/>
                </a:lnTo>
                <a:lnTo>
                  <a:pt x="23118" y="0"/>
                </a:lnTo>
                <a:lnTo>
                  <a:pt x="24010" y="99"/>
                </a:lnTo>
                <a:lnTo>
                  <a:pt x="24705" y="297"/>
                </a:lnTo>
                <a:lnTo>
                  <a:pt x="25400" y="396"/>
                </a:lnTo>
                <a:lnTo>
                  <a:pt x="25896" y="595"/>
                </a:lnTo>
                <a:lnTo>
                  <a:pt x="26193" y="892"/>
                </a:lnTo>
                <a:lnTo>
                  <a:pt x="26590" y="1190"/>
                </a:lnTo>
                <a:lnTo>
                  <a:pt x="26760" y="1488"/>
                </a:lnTo>
                <a:lnTo>
                  <a:pt x="26640" y="2629"/>
                </a:lnTo>
                <a:lnTo>
                  <a:pt x="26342" y="3125"/>
                </a:lnTo>
                <a:lnTo>
                  <a:pt x="11608" y="29170"/>
                </a:lnTo>
                <a:lnTo>
                  <a:pt x="26434" y="55116"/>
                </a:lnTo>
                <a:lnTo>
                  <a:pt x="26690" y="55711"/>
                </a:lnTo>
                <a:lnTo>
                  <a:pt x="26813" y="56653"/>
                </a:lnTo>
                <a:lnTo>
                  <a:pt x="26789" y="57298"/>
                </a:lnTo>
                <a:lnTo>
                  <a:pt x="26193" y="57894"/>
                </a:lnTo>
                <a:lnTo>
                  <a:pt x="25697" y="58142"/>
                </a:lnTo>
                <a:lnTo>
                  <a:pt x="25003" y="58340"/>
                </a:lnTo>
                <a:lnTo>
                  <a:pt x="24308" y="58439"/>
                </a:lnTo>
                <a:lnTo>
                  <a:pt x="23316" y="58489"/>
                </a:lnTo>
                <a:close/>
              </a:path>
              <a:path extrusionOk="0" h="59054" w="53339">
                <a:moveTo>
                  <a:pt x="49113" y="57001"/>
                </a:moveTo>
                <a:lnTo>
                  <a:pt x="45243" y="57001"/>
                </a:lnTo>
                <a:lnTo>
                  <a:pt x="44152" y="56802"/>
                </a:lnTo>
                <a:lnTo>
                  <a:pt x="25747" y="29914"/>
                </a:lnTo>
                <a:lnTo>
                  <a:pt x="25783" y="28029"/>
                </a:lnTo>
                <a:lnTo>
                  <a:pt x="26094" y="27185"/>
                </a:lnTo>
                <a:lnTo>
                  <a:pt x="26885" y="26044"/>
                </a:lnTo>
                <a:lnTo>
                  <a:pt x="41671" y="3125"/>
                </a:lnTo>
                <a:lnTo>
                  <a:pt x="42713" y="2083"/>
                </a:lnTo>
                <a:lnTo>
                  <a:pt x="43060" y="1885"/>
                </a:lnTo>
                <a:lnTo>
                  <a:pt x="43457" y="1785"/>
                </a:lnTo>
                <a:lnTo>
                  <a:pt x="43855" y="1587"/>
                </a:lnTo>
                <a:lnTo>
                  <a:pt x="44350" y="1488"/>
                </a:lnTo>
                <a:lnTo>
                  <a:pt x="48716" y="1488"/>
                </a:lnTo>
                <a:lnTo>
                  <a:pt x="49609" y="1537"/>
                </a:lnTo>
                <a:lnTo>
                  <a:pt x="51097" y="1736"/>
                </a:lnTo>
                <a:lnTo>
                  <a:pt x="51643" y="1934"/>
                </a:lnTo>
                <a:lnTo>
                  <a:pt x="51941" y="2232"/>
                </a:lnTo>
                <a:lnTo>
                  <a:pt x="52337" y="2430"/>
                </a:lnTo>
                <a:lnTo>
                  <a:pt x="52470" y="2629"/>
                </a:lnTo>
                <a:lnTo>
                  <a:pt x="52536" y="3422"/>
                </a:lnTo>
                <a:lnTo>
                  <a:pt x="52387" y="3819"/>
                </a:lnTo>
                <a:lnTo>
                  <a:pt x="37207" y="29021"/>
                </a:lnTo>
                <a:lnTo>
                  <a:pt x="52387" y="54322"/>
                </a:lnTo>
                <a:lnTo>
                  <a:pt x="52685" y="54719"/>
                </a:lnTo>
                <a:lnTo>
                  <a:pt x="52834" y="55116"/>
                </a:lnTo>
                <a:lnTo>
                  <a:pt x="52834" y="55810"/>
                </a:lnTo>
                <a:lnTo>
                  <a:pt x="52636" y="56058"/>
                </a:lnTo>
                <a:lnTo>
                  <a:pt x="52238" y="56257"/>
                </a:lnTo>
                <a:lnTo>
                  <a:pt x="51941" y="56455"/>
                </a:lnTo>
                <a:lnTo>
                  <a:pt x="51445" y="56653"/>
                </a:lnTo>
                <a:lnTo>
                  <a:pt x="50750" y="56852"/>
                </a:lnTo>
                <a:lnTo>
                  <a:pt x="50055" y="56951"/>
                </a:lnTo>
                <a:lnTo>
                  <a:pt x="49113" y="5700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9" name="Google Shape;2059;p179"/>
          <p:cNvSpPr/>
          <p:nvPr/>
        </p:nvSpPr>
        <p:spPr>
          <a:xfrm>
            <a:off x="7126970" y="3839067"/>
            <a:ext cx="46784" cy="51796"/>
          </a:xfrm>
          <a:custGeom>
            <a:rect b="b" l="l" r="r" t="t"/>
            <a:pathLst>
              <a:path extrusionOk="0" h="59054" w="53340">
                <a:moveTo>
                  <a:pt x="33262" y="58489"/>
                </a:moveTo>
                <a:lnTo>
                  <a:pt x="29691" y="58489"/>
                </a:lnTo>
                <a:lnTo>
                  <a:pt x="28748" y="58439"/>
                </a:lnTo>
                <a:lnTo>
                  <a:pt x="26036" y="56108"/>
                </a:lnTo>
                <a:lnTo>
                  <a:pt x="26119" y="55860"/>
                </a:lnTo>
                <a:lnTo>
                  <a:pt x="41299" y="29319"/>
                </a:lnTo>
                <a:lnTo>
                  <a:pt x="26147" y="2827"/>
                </a:lnTo>
                <a:lnTo>
                  <a:pt x="25964" y="2430"/>
                </a:lnTo>
                <a:lnTo>
                  <a:pt x="25842" y="1488"/>
                </a:lnTo>
                <a:lnTo>
                  <a:pt x="25970" y="1190"/>
                </a:lnTo>
                <a:lnTo>
                  <a:pt x="26268" y="892"/>
                </a:lnTo>
                <a:lnTo>
                  <a:pt x="26665" y="595"/>
                </a:lnTo>
                <a:lnTo>
                  <a:pt x="27211" y="396"/>
                </a:lnTo>
                <a:lnTo>
                  <a:pt x="27905" y="297"/>
                </a:lnTo>
                <a:lnTo>
                  <a:pt x="28599" y="99"/>
                </a:lnTo>
                <a:lnTo>
                  <a:pt x="29542" y="0"/>
                </a:lnTo>
                <a:lnTo>
                  <a:pt x="31725" y="0"/>
                </a:lnTo>
                <a:lnTo>
                  <a:pt x="32518" y="49"/>
                </a:lnTo>
                <a:lnTo>
                  <a:pt x="33113" y="148"/>
                </a:lnTo>
                <a:lnTo>
                  <a:pt x="33808" y="148"/>
                </a:lnTo>
                <a:lnTo>
                  <a:pt x="34354" y="248"/>
                </a:lnTo>
                <a:lnTo>
                  <a:pt x="34751" y="446"/>
                </a:lnTo>
                <a:lnTo>
                  <a:pt x="35148" y="545"/>
                </a:lnTo>
                <a:lnTo>
                  <a:pt x="35445" y="744"/>
                </a:lnTo>
                <a:lnTo>
                  <a:pt x="35644" y="1041"/>
                </a:lnTo>
                <a:lnTo>
                  <a:pt x="35941" y="1240"/>
                </a:lnTo>
                <a:lnTo>
                  <a:pt x="52759" y="28575"/>
                </a:lnTo>
                <a:lnTo>
                  <a:pt x="52759" y="30360"/>
                </a:lnTo>
                <a:lnTo>
                  <a:pt x="34503" y="58291"/>
                </a:lnTo>
                <a:lnTo>
                  <a:pt x="33262" y="58489"/>
                </a:lnTo>
                <a:close/>
              </a:path>
              <a:path extrusionOk="0" h="59054" w="53340">
                <a:moveTo>
                  <a:pt x="7813" y="57001"/>
                </a:moveTo>
                <a:lnTo>
                  <a:pt x="4092" y="57001"/>
                </a:lnTo>
                <a:lnTo>
                  <a:pt x="3100" y="56951"/>
                </a:lnTo>
                <a:lnTo>
                  <a:pt x="223" y="55115"/>
                </a:lnTo>
                <a:lnTo>
                  <a:pt x="371" y="54669"/>
                </a:lnTo>
                <a:lnTo>
                  <a:pt x="15701" y="29467"/>
                </a:lnTo>
                <a:lnTo>
                  <a:pt x="371" y="4167"/>
                </a:lnTo>
                <a:lnTo>
                  <a:pt x="74" y="3770"/>
                </a:lnTo>
                <a:lnTo>
                  <a:pt x="0" y="2579"/>
                </a:lnTo>
                <a:lnTo>
                  <a:pt x="74" y="2430"/>
                </a:lnTo>
                <a:lnTo>
                  <a:pt x="768" y="1934"/>
                </a:lnTo>
                <a:lnTo>
                  <a:pt x="1314" y="1736"/>
                </a:lnTo>
                <a:lnTo>
                  <a:pt x="2802" y="1537"/>
                </a:lnTo>
                <a:lnTo>
                  <a:pt x="3794" y="1488"/>
                </a:lnTo>
                <a:lnTo>
                  <a:pt x="5978" y="1488"/>
                </a:lnTo>
                <a:lnTo>
                  <a:pt x="6821" y="1537"/>
                </a:lnTo>
                <a:lnTo>
                  <a:pt x="7515" y="1637"/>
                </a:lnTo>
                <a:lnTo>
                  <a:pt x="8210" y="1637"/>
                </a:lnTo>
                <a:lnTo>
                  <a:pt x="8756" y="1686"/>
                </a:lnTo>
                <a:lnTo>
                  <a:pt x="9549" y="1885"/>
                </a:lnTo>
                <a:lnTo>
                  <a:pt x="9847" y="2083"/>
                </a:lnTo>
                <a:lnTo>
                  <a:pt x="10012" y="2331"/>
                </a:lnTo>
                <a:lnTo>
                  <a:pt x="27012" y="28575"/>
                </a:lnTo>
                <a:lnTo>
                  <a:pt x="27012" y="30360"/>
                </a:lnTo>
                <a:lnTo>
                  <a:pt x="26665" y="31303"/>
                </a:lnTo>
                <a:lnTo>
                  <a:pt x="25970" y="32295"/>
                </a:lnTo>
                <a:lnTo>
                  <a:pt x="10889" y="55661"/>
                </a:lnTo>
                <a:lnTo>
                  <a:pt x="10641" y="55959"/>
                </a:lnTo>
                <a:lnTo>
                  <a:pt x="10145" y="56455"/>
                </a:lnTo>
                <a:lnTo>
                  <a:pt x="9847" y="56604"/>
                </a:lnTo>
                <a:lnTo>
                  <a:pt x="9053" y="56802"/>
                </a:lnTo>
                <a:lnTo>
                  <a:pt x="7813" y="5700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0" name="Google Shape;2060;p179"/>
          <p:cNvSpPr txBox="1"/>
          <p:nvPr/>
        </p:nvSpPr>
        <p:spPr>
          <a:xfrm>
            <a:off x="565649" y="1993900"/>
            <a:ext cx="8988000" cy="49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125">
            <a:spAutoFit/>
          </a:bodyPr>
          <a:lstStyle/>
          <a:p>
            <a:pPr indent="0" lvl="0" marL="11139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Convert Lab 3 playbook into two roles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3"/>
              </a:spcBef>
              <a:spcAft>
                <a:spcPts val="0"/>
              </a:spcAft>
              <a:buClr>
                <a:srgbClr val="000000"/>
              </a:buClr>
              <a:buSzPts val="2061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113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rPr b="1" lang="fr-FR" sz="2600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Objectives</a:t>
            </a:r>
            <a:endParaRPr b="1" i="0" sz="2600" u="none" cap="none" strike="noStrike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148151" marR="0" rtl="0" algn="l">
              <a:lnSpc>
                <a:spcPct val="100000"/>
              </a:lnSpc>
              <a:spcBef>
                <a:spcPts val="803"/>
              </a:spcBef>
              <a:spcAft>
                <a:spcPts val="0"/>
              </a:spcAft>
              <a:buClr>
                <a:srgbClr val="000000"/>
              </a:buClr>
              <a:buSzPts val="877"/>
              <a:buFont typeface="Arial"/>
              <a:buNone/>
            </a:pPr>
            <a:r>
              <a:rPr b="0" i="0" lang="fr-F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	</a:t>
            </a:r>
            <a:r>
              <a:rPr lang="fr-F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Create two roles</a:t>
            </a:r>
            <a:r>
              <a:rPr b="0" i="0" lang="fr-F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: common et apache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97468" lvl="0" marL="921766" marR="0" rtl="0" algn="l">
              <a:lnSpc>
                <a:spcPct val="100000"/>
              </a:lnSpc>
              <a:spcBef>
                <a:spcPts val="803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lphaLcPeriod"/>
            </a:pPr>
            <a:r>
              <a:rPr b="0" i="0" lang="fr-F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common: </a:t>
            </a:r>
            <a:r>
              <a:rPr lang="fr-F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install the facter package defined as variable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97468" lvl="0" marL="921766" marR="0" rtl="0" algn="l">
              <a:lnSpc>
                <a:spcPct val="100000"/>
              </a:lnSpc>
              <a:spcBef>
                <a:spcPts val="803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lphaLcPeriod"/>
            </a:pPr>
            <a:r>
              <a:rPr b="0" i="0" lang="fr-F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apache: </a:t>
            </a:r>
            <a:r>
              <a:rPr lang="fr-F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installs the httpd package; copies the index.html file to the remote/var/www/html machine. Finally, it starts the corresponding service if the package is installed.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8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0303" marR="0" rtl="0" algn="l">
              <a:lnSpc>
                <a:spcPct val="100000"/>
              </a:lnSpc>
              <a:spcBef>
                <a:spcPts val="276"/>
              </a:spcBef>
              <a:spcAft>
                <a:spcPts val="0"/>
              </a:spcAft>
              <a:buClr>
                <a:srgbClr val="000000"/>
              </a:buClr>
              <a:buSzPts val="877"/>
              <a:buFont typeface="Arial"/>
              <a:buNone/>
            </a:pPr>
            <a:r>
              <a:rPr b="0" i="0" lang="fr-F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2.	</a:t>
            </a:r>
            <a:r>
              <a:rPr lang="fr-F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Create a playbook to apply these roles.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91037" lvl="0" marL="921766" marR="0" rtl="0" algn="l">
              <a:lnSpc>
                <a:spcPct val="10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lphaLcPeriod"/>
            </a:pPr>
            <a:r>
              <a:rPr b="0" i="0" lang="fr-F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common:	</a:t>
            </a:r>
            <a:r>
              <a:rPr lang="fr-F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should be applied to all servers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96049" lvl="0" marL="921766" marR="0" rtl="0" algn="l">
              <a:lnSpc>
                <a:spcPct val="100000"/>
              </a:lnSpc>
              <a:spcBef>
                <a:spcPts val="223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lphaLcPeriod"/>
            </a:pPr>
            <a:r>
              <a:rPr b="0" i="0" lang="fr-F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apache:	</a:t>
            </a:r>
            <a:r>
              <a:rPr lang="fr-F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should be applied to your web group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1" name="Google Shape;2061;p179"/>
          <p:cNvSpPr txBox="1"/>
          <p:nvPr>
            <p:ph idx="12" type="sldNum"/>
          </p:nvPr>
        </p:nvSpPr>
        <p:spPr>
          <a:xfrm>
            <a:off x="9553650" y="7096124"/>
            <a:ext cx="898449" cy="3092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8"/>
          <p:cNvSpPr txBox="1"/>
          <p:nvPr/>
        </p:nvSpPr>
        <p:spPr>
          <a:xfrm>
            <a:off x="1368251" y="879825"/>
            <a:ext cx="5496900" cy="6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9775">
            <a:spAutoFit/>
          </a:bodyPr>
          <a:lstStyle/>
          <a:p>
            <a:pPr indent="0" lvl="0" marL="2207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59"/>
              <a:buFont typeface="Arial"/>
              <a:buNone/>
            </a:pPr>
            <a:r>
              <a:rPr b="0" i="0" lang="fr-FR" sz="385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ANSIBLE </a:t>
            </a:r>
            <a:r>
              <a:rPr lang="fr-FR" sz="385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Example </a:t>
            </a:r>
            <a:r>
              <a:rPr b="0" i="0" lang="fr-FR" sz="385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- 2</a:t>
            </a:r>
            <a:r>
              <a:rPr b="0" i="0" lang="fr-FR" sz="2433" u="none" cap="none" strike="noStrike">
                <a:solidFill>
                  <a:srgbClr val="3333B2"/>
                </a:solidFill>
                <a:latin typeface="Tahoma"/>
                <a:ea typeface="Tahoma"/>
                <a:cs typeface="Tahoma"/>
                <a:sym typeface="Tahoma"/>
              </a:rPr>
              <a:t>.</a:t>
            </a:r>
            <a:endParaRPr b="0" i="0" sz="2433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98" name="Google Shape;198;p18"/>
          <p:cNvSpPr/>
          <p:nvPr/>
        </p:nvSpPr>
        <p:spPr>
          <a:xfrm>
            <a:off x="1250383" y="2178050"/>
            <a:ext cx="8192633" cy="4365068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29"/>
              <a:buFont typeface="Arial"/>
              <a:buNone/>
            </a:pPr>
            <a:r>
              <a:t/>
            </a:r>
            <a:endParaRPr b="0" i="0" sz="312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Google Shape;199;p18"/>
          <p:cNvSpPr txBox="1"/>
          <p:nvPr>
            <p:ph idx="12" type="sldNum"/>
          </p:nvPr>
        </p:nvSpPr>
        <p:spPr>
          <a:xfrm>
            <a:off x="10205093" y="7292403"/>
            <a:ext cx="426720" cy="2406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  <p:transition>
    <p:cut/>
  </p:transition>
</p:sld>
</file>

<file path=ppt/slides/slide1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5" name="Shape 2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6" name="Google Shape;2066;p180"/>
          <p:cNvSpPr txBox="1"/>
          <p:nvPr>
            <p:ph type="title"/>
          </p:nvPr>
        </p:nvSpPr>
        <p:spPr>
          <a:xfrm>
            <a:off x="1360572" y="1064747"/>
            <a:ext cx="4919522" cy="53446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11125">
            <a:spAutoFit/>
          </a:bodyPr>
          <a:lstStyle/>
          <a:p>
            <a:pPr indent="0" lvl="0" marL="11139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LAB - SOLUTION 1/3</a:t>
            </a:r>
            <a:endParaRPr/>
          </a:p>
        </p:txBody>
      </p:sp>
      <p:sp>
        <p:nvSpPr>
          <p:cNvPr id="2067" name="Google Shape;2067;p180"/>
          <p:cNvSpPr txBox="1"/>
          <p:nvPr/>
        </p:nvSpPr>
        <p:spPr>
          <a:xfrm>
            <a:off x="1841542" y="2498871"/>
            <a:ext cx="4847675" cy="416167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t" bIns="0" lIns="0" spcFirstLastPara="1" rIns="0" wrap="square" tIns="11125">
            <a:spAutoFit/>
          </a:bodyPr>
          <a:lstStyle/>
          <a:p>
            <a:pPr indent="0" lvl="0" marL="1113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77"/>
              <a:buFont typeface="Arial"/>
              <a:buNone/>
            </a:pPr>
            <a:r>
              <a:rPr b="0" i="0" lang="fr-FR" sz="877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[centos@centos1 ~]$ cd ansible ; mkdir roles ; cd roles</a:t>
            </a:r>
            <a:endParaRPr b="0" i="0" sz="877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113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77"/>
              <a:buFont typeface="Arial"/>
              <a:buNone/>
            </a:pPr>
            <a:r>
              <a:rPr b="0" i="0" lang="fr-FR" sz="877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[centos@centos1 roles]$ ansible-galaxy init common ; ansible-galaxy init apache</a:t>
            </a:r>
            <a:endParaRPr b="0" i="0" sz="877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068" name="Google Shape;2068;p180"/>
          <p:cNvSpPr txBox="1"/>
          <p:nvPr/>
        </p:nvSpPr>
        <p:spPr>
          <a:xfrm>
            <a:off x="1894479" y="3717464"/>
            <a:ext cx="4029600" cy="31221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t" bIns="0" lIns="0" spcFirstLastPara="1" rIns="0" wrap="square" tIns="11125">
            <a:spAutoFit/>
          </a:bodyPr>
          <a:lstStyle/>
          <a:p>
            <a:pPr indent="0" lvl="0" marL="11139" marR="138014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77"/>
              <a:buFont typeface="Arial"/>
              <a:buNone/>
            </a:pPr>
            <a:r>
              <a:rPr b="0" i="0" lang="fr-FR" sz="877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[centos@centos1 roles]$ cd apache  [centos@centos1 apache]$ vim </a:t>
            </a:r>
            <a:r>
              <a:rPr b="0" i="0" lang="fr-FR" sz="877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tasks</a:t>
            </a:r>
            <a:r>
              <a:rPr b="0" i="0" lang="fr-FR" sz="877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/main.yml</a:t>
            </a:r>
            <a:endParaRPr b="0" i="0" sz="877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113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77"/>
              <a:buFont typeface="Arial"/>
              <a:buNone/>
            </a:pPr>
            <a:r>
              <a:rPr b="0" i="0" lang="fr-FR" sz="877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---</a:t>
            </a:r>
            <a:endParaRPr b="0" i="0" sz="877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113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77"/>
              <a:buFont typeface="Arial"/>
              <a:buNone/>
            </a:pPr>
            <a:r>
              <a:rPr b="0" i="0" lang="fr-FR" sz="877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# tasks file for apache</a:t>
            </a:r>
            <a:endParaRPr b="0" i="0" sz="877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122531" lvl="0" marL="53412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77"/>
              <a:buFont typeface="Consolas"/>
              <a:buChar char="-"/>
            </a:pPr>
            <a:r>
              <a:rPr b="0" i="0" lang="fr-FR" sz="877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name: Install Apache</a:t>
            </a:r>
            <a:endParaRPr b="0" i="0" sz="877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534123" marR="171543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77"/>
              <a:buFont typeface="Arial"/>
              <a:buNone/>
            </a:pPr>
            <a:r>
              <a:rPr b="0" i="0" lang="fr-FR" sz="877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yum: </a:t>
            </a:r>
            <a:endParaRPr b="0" i="0" sz="877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534123" marR="171543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77"/>
              <a:buFont typeface="Arial"/>
              <a:buNone/>
            </a:pPr>
            <a:r>
              <a:rPr b="0" i="0" lang="fr-FR" sz="877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name=httpd </a:t>
            </a:r>
            <a:endParaRPr b="0" i="0" sz="877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534123" marR="171543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77"/>
              <a:buFont typeface="Arial"/>
              <a:buNone/>
            </a:pPr>
            <a:r>
              <a:rPr b="0" i="0" lang="fr-FR" sz="877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state=present  </a:t>
            </a:r>
            <a:endParaRPr b="0" i="0" sz="877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534123" marR="171543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77"/>
              <a:buFont typeface="Arial"/>
              <a:buNone/>
            </a:pPr>
            <a:r>
              <a:rPr b="0" i="0" lang="fr-FR" sz="877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notify: Start Apache</a:t>
            </a:r>
            <a:endParaRPr b="0" i="0" sz="877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2"/>
              </a:spcBef>
              <a:spcAft>
                <a:spcPts val="0"/>
              </a:spcAft>
              <a:buClr>
                <a:srgbClr val="000000"/>
              </a:buClr>
              <a:buSzPts val="877"/>
              <a:buFont typeface="Arial"/>
              <a:buNone/>
            </a:pPr>
            <a:r>
              <a:t/>
            </a:r>
            <a:endParaRPr b="0" i="0" sz="877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122531" lvl="0" marL="534123" marR="0" rtl="0" algn="l">
              <a:lnSpc>
                <a:spcPct val="100000"/>
              </a:lnSpc>
              <a:spcBef>
                <a:spcPts val="4"/>
              </a:spcBef>
              <a:spcAft>
                <a:spcPts val="0"/>
              </a:spcAft>
              <a:buClr>
                <a:schemeClr val="dk1"/>
              </a:buClr>
              <a:buSzPts val="877"/>
              <a:buFont typeface="Consolas"/>
              <a:buChar char="-"/>
            </a:pPr>
            <a:r>
              <a:rPr b="0" i="0" lang="fr-FR" sz="877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name: Copy Index.html template</a:t>
            </a:r>
            <a:endParaRPr b="0" i="0" sz="877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53412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77"/>
              <a:buFont typeface="Arial"/>
              <a:buNone/>
            </a:pPr>
            <a:r>
              <a:rPr b="0" i="0" lang="fr-FR" sz="877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copy: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53412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77"/>
              <a:buFont typeface="Arial"/>
              <a:buNone/>
            </a:pPr>
            <a:r>
              <a:rPr b="0" i="0" lang="fr-FR" sz="877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src=index.html</a:t>
            </a:r>
            <a:endParaRPr b="0" i="0" sz="877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53412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77"/>
              <a:buFont typeface="Arial"/>
              <a:buNone/>
            </a:pPr>
            <a:r>
              <a:rPr b="0" i="0" lang="fr-FR" sz="877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dest=/var/www/html/index.html</a:t>
            </a:r>
            <a:endParaRPr b="0" i="0" sz="877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2"/>
              </a:spcBef>
              <a:spcAft>
                <a:spcPts val="0"/>
              </a:spcAft>
              <a:buClr>
                <a:srgbClr val="000000"/>
              </a:buClr>
              <a:buSzPts val="877"/>
              <a:buFont typeface="Arial"/>
              <a:buNone/>
            </a:pPr>
            <a:r>
              <a:t/>
            </a:r>
            <a:endParaRPr b="0" i="0" sz="877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113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77"/>
              <a:buFont typeface="Arial"/>
              <a:buNone/>
            </a:pPr>
            <a:r>
              <a:rPr b="0" i="0" lang="fr-FR" sz="877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[centos@centos1 apache]$ vim </a:t>
            </a:r>
            <a:r>
              <a:rPr b="0" i="0" lang="fr-FR" sz="877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handlers</a:t>
            </a:r>
            <a:r>
              <a:rPr b="0" i="0" lang="fr-FR" sz="877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/main.yml</a:t>
            </a:r>
            <a:endParaRPr b="0" i="0" sz="877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113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77"/>
              <a:buFont typeface="Arial"/>
              <a:buNone/>
            </a:pPr>
            <a:r>
              <a:rPr b="0" i="0" lang="fr-FR" sz="877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---</a:t>
            </a:r>
            <a:endParaRPr b="0" i="0" sz="877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113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77"/>
              <a:buFont typeface="Arial"/>
              <a:buNone/>
            </a:pPr>
            <a:r>
              <a:rPr b="0" i="0" lang="fr-FR" sz="877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# handlers file for apache</a:t>
            </a:r>
            <a:endParaRPr b="0" i="0" sz="877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122531" lvl="0" marL="53412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77"/>
              <a:buFont typeface="Consolas"/>
              <a:buChar char="-"/>
            </a:pPr>
            <a:r>
              <a:rPr b="0" i="0" lang="fr-FR" sz="877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name: Start Apache</a:t>
            </a:r>
            <a:endParaRPr b="0" i="0" sz="877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522984" lvl="0" marL="11139" marR="46004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77"/>
              <a:buFont typeface="Arial"/>
              <a:buNone/>
            </a:pPr>
            <a:r>
              <a:rPr b="0" i="0" lang="fr-FR" sz="877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service: </a:t>
            </a:r>
            <a:endParaRPr b="0" i="0" sz="877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522984" lvl="0" marL="11139" marR="46004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77"/>
              <a:buFont typeface="Arial"/>
              <a:buNone/>
            </a:pPr>
            <a:r>
              <a:rPr b="0" i="0" lang="fr-FR" sz="877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name=httpd </a:t>
            </a:r>
            <a:endParaRPr b="0" i="0" sz="877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522984" lvl="0" marL="11139" marR="46004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77"/>
              <a:buFont typeface="Arial"/>
              <a:buNone/>
            </a:pPr>
            <a:r>
              <a:rPr b="0" i="0" lang="fr-FR" sz="877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state=restarted </a:t>
            </a:r>
            <a:endParaRPr b="0" i="0" sz="877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522984" lvl="0" marL="11139" marR="46004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77"/>
              <a:buFont typeface="Arial"/>
              <a:buNone/>
            </a:pPr>
            <a:r>
              <a:rPr b="0" i="0" lang="fr-FR" sz="877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enabled=yes</a:t>
            </a:r>
            <a:endParaRPr b="0" i="0" sz="877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069" name="Google Shape;2069;p180"/>
          <p:cNvSpPr txBox="1"/>
          <p:nvPr/>
        </p:nvSpPr>
        <p:spPr>
          <a:xfrm>
            <a:off x="1841542" y="2118094"/>
            <a:ext cx="5187000" cy="7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125">
            <a:spAutoFit/>
          </a:bodyPr>
          <a:lstStyle/>
          <a:p>
            <a:pPr indent="0" lvl="0" marL="11139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157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Creating directories using Ansible Galaxy template</a:t>
            </a:r>
            <a:endParaRPr sz="1579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1139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79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113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sz="1579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0" name="Google Shape;2070;p180"/>
          <p:cNvSpPr txBox="1"/>
          <p:nvPr/>
        </p:nvSpPr>
        <p:spPr>
          <a:xfrm>
            <a:off x="1894482" y="3158402"/>
            <a:ext cx="1117800" cy="2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125">
            <a:spAutoFit/>
          </a:bodyPr>
          <a:lstStyle/>
          <a:p>
            <a:pPr indent="0" lvl="0" marL="1113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rPr b="0" i="0" lang="fr-FR" sz="157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apache role</a:t>
            </a:r>
            <a:endParaRPr b="0" i="0" sz="15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1" name="Google Shape;2071;p180"/>
          <p:cNvSpPr txBox="1"/>
          <p:nvPr>
            <p:ph idx="12" type="sldNum"/>
          </p:nvPr>
        </p:nvSpPr>
        <p:spPr>
          <a:xfrm>
            <a:off x="9553650" y="7096124"/>
            <a:ext cx="898449" cy="3092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181"/>
          <p:cNvSpPr txBox="1"/>
          <p:nvPr>
            <p:ph type="title"/>
          </p:nvPr>
        </p:nvSpPr>
        <p:spPr>
          <a:xfrm>
            <a:off x="1308100" y="1079163"/>
            <a:ext cx="5337237" cy="53446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11125">
            <a:spAutoFit/>
          </a:bodyPr>
          <a:lstStyle/>
          <a:p>
            <a:pPr indent="0" lvl="0" marL="11139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LAB - SOLUTION 2/3</a:t>
            </a:r>
            <a:endParaRPr/>
          </a:p>
        </p:txBody>
      </p:sp>
      <p:sp>
        <p:nvSpPr>
          <p:cNvPr id="2077" name="Google Shape;2077;p181"/>
          <p:cNvSpPr txBox="1"/>
          <p:nvPr/>
        </p:nvSpPr>
        <p:spPr>
          <a:xfrm>
            <a:off x="1093644" y="2791892"/>
            <a:ext cx="4434971" cy="165657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t" bIns="0" lIns="0" spcFirstLastPara="1" rIns="0" wrap="square" tIns="11125">
            <a:spAutoFit/>
          </a:bodyPr>
          <a:lstStyle/>
          <a:p>
            <a:pPr indent="0" lvl="0" marL="11139" marR="55640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77"/>
              <a:buFont typeface="Arial"/>
              <a:buNone/>
            </a:pPr>
            <a:r>
              <a:rPr b="0" i="0" lang="fr-FR" sz="877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[centos@centos1 apache]$ cd ../common  </a:t>
            </a:r>
            <a:endParaRPr b="0" i="0" sz="877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1139" marR="556402" rtl="0" algn="l">
              <a:lnSpc>
                <a:spcPct val="100000"/>
              </a:lnSpc>
              <a:spcBef>
                <a:spcPts val="88"/>
              </a:spcBef>
              <a:spcAft>
                <a:spcPts val="0"/>
              </a:spcAft>
              <a:buClr>
                <a:srgbClr val="000000"/>
              </a:buClr>
              <a:buSzPts val="877"/>
              <a:buFont typeface="Arial"/>
              <a:buNone/>
            </a:pPr>
            <a:r>
              <a:rPr b="0" i="0" lang="fr-FR" sz="877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[centos@centos1 common]$ vim </a:t>
            </a:r>
            <a:r>
              <a:rPr b="0" i="0" lang="fr-FR" sz="877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tasks</a:t>
            </a:r>
            <a:r>
              <a:rPr b="0" i="0" lang="fr-FR" sz="877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/main.yml</a:t>
            </a:r>
            <a:endParaRPr b="0" i="0" sz="877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113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77"/>
              <a:buFont typeface="Arial"/>
              <a:buNone/>
            </a:pPr>
            <a:r>
              <a:rPr b="0" i="0" lang="fr-FR" sz="877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---</a:t>
            </a:r>
            <a:endParaRPr b="0" i="0" sz="877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113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77"/>
              <a:buFont typeface="Arial"/>
              <a:buNone/>
            </a:pPr>
            <a:r>
              <a:rPr b="0" i="0" lang="fr-FR" sz="877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# tasks file for common</a:t>
            </a:r>
            <a:endParaRPr b="0" i="0" sz="877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122531" lvl="0" marL="53412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77"/>
              <a:buFont typeface="Consolas"/>
              <a:buChar char="-"/>
            </a:pPr>
            <a:r>
              <a:rPr b="0" i="0" lang="fr-FR" sz="877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name: install</a:t>
            </a:r>
            <a:endParaRPr b="0" i="0" sz="877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522984" lvl="0" marL="11139" marR="61711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77"/>
              <a:buFont typeface="Arial"/>
              <a:buNone/>
            </a:pPr>
            <a:r>
              <a:rPr b="0" i="0" lang="fr-FR" sz="877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yum: </a:t>
            </a:r>
            <a:endParaRPr b="0" i="0" sz="877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522984" lvl="0" marL="11139" marR="61711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77"/>
              <a:buFont typeface="Arial"/>
              <a:buNone/>
            </a:pPr>
            <a:r>
              <a:rPr b="0" i="0" lang="fr-FR" sz="877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name={{ paquet }} </a:t>
            </a:r>
            <a:endParaRPr b="0" i="0" sz="877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522984" lvl="0" marL="11139" marR="61711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77"/>
              <a:buFont typeface="Arial"/>
              <a:buNone/>
            </a:pPr>
            <a:r>
              <a:rPr b="0" i="0" lang="fr-FR" sz="877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state=present  </a:t>
            </a:r>
            <a:endParaRPr b="0" i="0" sz="877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522984" lvl="0" marL="11139" marR="556402" rtl="0" algn="l">
              <a:lnSpc>
                <a:spcPct val="100000"/>
              </a:lnSpc>
              <a:spcBef>
                <a:spcPts val="88"/>
              </a:spcBef>
              <a:spcAft>
                <a:spcPts val="0"/>
              </a:spcAft>
              <a:buClr>
                <a:srgbClr val="000000"/>
              </a:buClr>
              <a:buSzPts val="877"/>
              <a:buFont typeface="Arial"/>
              <a:buNone/>
            </a:pPr>
            <a:r>
              <a:rPr b="0" i="0" lang="fr-FR" sz="877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[centos@centos1 common]$ vim </a:t>
            </a:r>
            <a:r>
              <a:rPr b="0" i="0" lang="fr-FR" sz="877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vars</a:t>
            </a:r>
            <a:r>
              <a:rPr b="0" i="0" lang="fr-FR" sz="877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/main.yml  </a:t>
            </a:r>
            <a:endParaRPr b="0" i="0" sz="877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522984" lvl="0" marL="11139" marR="61711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77"/>
              <a:buFont typeface="Arial"/>
              <a:buNone/>
            </a:pPr>
            <a:r>
              <a:rPr b="0" i="0" lang="fr-FR" sz="877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# vars file for common</a:t>
            </a:r>
            <a:endParaRPr b="0" i="0" sz="877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1139" marR="25341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77"/>
              <a:buFont typeface="Arial"/>
              <a:buNone/>
            </a:pPr>
            <a:r>
              <a:rPr b="0" i="0" lang="fr-FR" sz="877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paquet: facter</a:t>
            </a:r>
            <a:endParaRPr b="0" i="0" sz="877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6"/>
              </a:spcBef>
              <a:spcAft>
                <a:spcPts val="0"/>
              </a:spcAft>
              <a:buClr>
                <a:srgbClr val="000000"/>
              </a:buClr>
              <a:buSzPts val="877"/>
              <a:buFont typeface="Arial"/>
              <a:buNone/>
            </a:pPr>
            <a:r>
              <a:t/>
            </a:r>
            <a:endParaRPr b="0" i="0" sz="877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078" name="Google Shape;2078;p181"/>
          <p:cNvSpPr txBox="1"/>
          <p:nvPr/>
        </p:nvSpPr>
        <p:spPr>
          <a:xfrm>
            <a:off x="1530011" y="6475043"/>
            <a:ext cx="966862" cy="1119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875">
            <a:spAutoFit/>
          </a:bodyPr>
          <a:lstStyle/>
          <a:p>
            <a:pPr indent="0" lvl="0" marL="3341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2"/>
              <a:buFont typeface="Arial"/>
              <a:buNone/>
            </a:pPr>
            <a:fld id="{00000000-1234-1234-1234-123412341234}" type="slidenum">
              <a:rPr b="0" i="0" lang="fr-FR" sz="702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r>
              <a:rPr b="0" i="0" lang="fr-FR" sz="702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Ansible Workshop</a:t>
            </a:r>
            <a:endParaRPr b="0" i="0" sz="70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9" name="Google Shape;2079;p181"/>
          <p:cNvSpPr txBox="1"/>
          <p:nvPr/>
        </p:nvSpPr>
        <p:spPr>
          <a:xfrm>
            <a:off x="1858421" y="2337350"/>
            <a:ext cx="2126400" cy="3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125">
            <a:spAutoFit/>
          </a:bodyPr>
          <a:lstStyle/>
          <a:p>
            <a:pPr indent="0" lvl="0" marL="1113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rPr lang="fr-FR" sz="187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r>
              <a:rPr b="0" i="0" lang="fr-FR" sz="187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ommon role</a:t>
            </a:r>
            <a:endParaRPr b="0" i="0" sz="18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0" name="Google Shape;2080;p181"/>
          <p:cNvSpPr txBox="1"/>
          <p:nvPr>
            <p:ph idx="12" type="sldNum"/>
          </p:nvPr>
        </p:nvSpPr>
        <p:spPr>
          <a:xfrm>
            <a:off x="9553650" y="7096124"/>
            <a:ext cx="898449" cy="3092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4" name="Shape 2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5" name="Google Shape;2085;p182"/>
          <p:cNvSpPr txBox="1"/>
          <p:nvPr>
            <p:ph type="title"/>
          </p:nvPr>
        </p:nvSpPr>
        <p:spPr>
          <a:xfrm>
            <a:off x="1530011" y="1072759"/>
            <a:ext cx="4625659" cy="53446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11125">
            <a:spAutoFit/>
          </a:bodyPr>
          <a:lstStyle/>
          <a:p>
            <a:pPr indent="0" lvl="0" marL="11139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LAB - SOLUTION 3/3</a:t>
            </a:r>
            <a:endParaRPr/>
          </a:p>
        </p:txBody>
      </p:sp>
      <p:sp>
        <p:nvSpPr>
          <p:cNvPr id="2086" name="Google Shape;2086;p182"/>
          <p:cNvSpPr/>
          <p:nvPr/>
        </p:nvSpPr>
        <p:spPr>
          <a:xfrm>
            <a:off x="1429428" y="2615501"/>
            <a:ext cx="7834586" cy="3065998"/>
          </a:xfrm>
          <a:custGeom>
            <a:rect b="b" l="l" r="r" t="t"/>
            <a:pathLst>
              <a:path extrusionOk="0" h="3495675" w="8932545">
                <a:moveTo>
                  <a:pt x="0" y="0"/>
                </a:moveTo>
                <a:lnTo>
                  <a:pt x="8932499" y="0"/>
                </a:lnTo>
                <a:lnTo>
                  <a:pt x="8932499" y="3495599"/>
                </a:lnTo>
                <a:lnTo>
                  <a:pt x="0" y="3495599"/>
                </a:lnTo>
                <a:lnTo>
                  <a:pt x="0" y="0"/>
                </a:lnTo>
                <a:close/>
              </a:path>
            </a:pathLst>
          </a:custGeom>
          <a:solidFill>
            <a:srgbClr val="DCDCDC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7" name="Google Shape;2087;p182"/>
          <p:cNvSpPr txBox="1"/>
          <p:nvPr/>
        </p:nvSpPr>
        <p:spPr>
          <a:xfrm>
            <a:off x="1894478" y="2863031"/>
            <a:ext cx="3993317" cy="244075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125">
            <a:spAutoFit/>
          </a:bodyPr>
          <a:lstStyle/>
          <a:p>
            <a:pPr indent="0" lvl="0" marL="11139" marR="159290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77"/>
              <a:buFont typeface="Arial"/>
              <a:buNone/>
            </a:pPr>
            <a:r>
              <a:rPr b="0" i="0" lang="fr-FR" sz="877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[centos@centos1 common]$ cd ../../  [centos@centos1 ansible]$ vim lab.yaml</a:t>
            </a:r>
            <a:endParaRPr b="0" i="0" sz="877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113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77"/>
              <a:buFont typeface="Arial"/>
              <a:buNone/>
            </a:pPr>
            <a:r>
              <a:rPr b="0" i="0" lang="fr-FR" sz="877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---</a:t>
            </a:r>
            <a:endParaRPr b="0" i="0" sz="877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122531" lvl="0" marL="133113" marR="208079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77"/>
              <a:buFont typeface="Consolas"/>
              <a:buChar char="-"/>
            </a:pPr>
            <a:r>
              <a:rPr b="0" i="0" lang="fr-FR" sz="877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name: All server setup  hosts: all</a:t>
            </a:r>
            <a:endParaRPr b="0" i="0" sz="877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3311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77"/>
              <a:buFont typeface="Arial"/>
              <a:buNone/>
            </a:pPr>
            <a:r>
              <a:rPr b="0" i="0" lang="fr-FR" sz="877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become: yes</a:t>
            </a:r>
            <a:endParaRPr b="0" i="0" sz="877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2"/>
              </a:spcBef>
              <a:spcAft>
                <a:spcPts val="0"/>
              </a:spcAft>
              <a:buClr>
                <a:srgbClr val="000000"/>
              </a:buClr>
              <a:buSzPts val="877"/>
              <a:buFont typeface="Arial"/>
              <a:buNone/>
            </a:pPr>
            <a:r>
              <a:t/>
            </a:r>
            <a:endParaRPr b="0" i="0" sz="877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33113" marR="0" rtl="0" algn="l">
              <a:lnSpc>
                <a:spcPct val="100000"/>
              </a:lnSpc>
              <a:spcBef>
                <a:spcPts val="4"/>
              </a:spcBef>
              <a:spcAft>
                <a:spcPts val="0"/>
              </a:spcAft>
              <a:buClr>
                <a:srgbClr val="000000"/>
              </a:buClr>
              <a:buSzPts val="877"/>
              <a:buFont typeface="Arial"/>
              <a:buNone/>
            </a:pPr>
            <a:r>
              <a:rPr b="0" i="0" lang="fr-FR" sz="877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roles:</a:t>
            </a:r>
            <a:endParaRPr b="0" i="0" sz="877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122531" lvl="1" marL="53412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77"/>
              <a:buFont typeface="Consolas"/>
              <a:buChar char="-"/>
            </a:pPr>
            <a:r>
              <a:rPr b="0" i="0" lang="fr-FR" sz="877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common</a:t>
            </a:r>
            <a:endParaRPr b="0" i="0" sz="877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1" marL="457200" marR="0" rtl="0" algn="l">
              <a:lnSpc>
                <a:spcPct val="100000"/>
              </a:lnSpc>
              <a:spcBef>
                <a:spcPts val="22"/>
              </a:spcBef>
              <a:spcAft>
                <a:spcPts val="0"/>
              </a:spcAft>
              <a:buClr>
                <a:schemeClr val="dk1"/>
              </a:buClr>
              <a:buSzPts val="877"/>
              <a:buFont typeface="Consolas"/>
              <a:buNone/>
            </a:pPr>
            <a:r>
              <a:t/>
            </a:r>
            <a:endParaRPr b="0" i="0" sz="877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122531" lvl="0" marL="133113" marR="208079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77"/>
              <a:buFont typeface="Consolas"/>
              <a:buChar char="-"/>
            </a:pPr>
            <a:r>
              <a:rPr b="0" i="0" lang="fr-FR" sz="877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name: Web server setup  hosts: web</a:t>
            </a:r>
            <a:endParaRPr b="0" i="0" sz="877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3311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77"/>
              <a:buFont typeface="Arial"/>
              <a:buNone/>
            </a:pPr>
            <a:r>
              <a:rPr b="0" i="0" lang="fr-FR" sz="877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become: yes</a:t>
            </a:r>
            <a:endParaRPr b="0" i="0" sz="877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6"/>
              </a:spcBef>
              <a:spcAft>
                <a:spcPts val="0"/>
              </a:spcAft>
              <a:buClr>
                <a:srgbClr val="000000"/>
              </a:buClr>
              <a:buSzPts val="877"/>
              <a:buFont typeface="Arial"/>
              <a:buNone/>
            </a:pPr>
            <a:r>
              <a:t/>
            </a:r>
            <a:endParaRPr b="0" i="0" sz="877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3311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77"/>
              <a:buFont typeface="Arial"/>
              <a:buNone/>
            </a:pPr>
            <a:r>
              <a:rPr b="0" i="0" lang="fr-FR" sz="877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roles:</a:t>
            </a:r>
            <a:endParaRPr b="0" i="0" sz="877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122531" lvl="1" marL="53412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77"/>
              <a:buFont typeface="Consolas"/>
              <a:buChar char="-"/>
            </a:pPr>
            <a:r>
              <a:rPr b="0" i="0" lang="fr-FR" sz="877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apache</a:t>
            </a:r>
            <a:endParaRPr b="0" i="0" sz="877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6"/>
              </a:spcBef>
              <a:spcAft>
                <a:spcPts val="0"/>
              </a:spcAft>
              <a:buClr>
                <a:srgbClr val="000000"/>
              </a:buClr>
              <a:buSzPts val="877"/>
              <a:buFont typeface="Arial"/>
              <a:buNone/>
            </a:pPr>
            <a:r>
              <a:t/>
            </a:r>
            <a:endParaRPr b="0" i="0" sz="877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113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77"/>
              <a:buFont typeface="Arial"/>
              <a:buNone/>
            </a:pPr>
            <a:r>
              <a:rPr b="0" i="0" lang="fr-FR" sz="877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[centos@centos1 ansible]$ ansible-playbook -i ./hosts lab.yml</a:t>
            </a:r>
            <a:endParaRPr b="0" i="0" sz="877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088" name="Google Shape;2088;p182"/>
          <p:cNvSpPr txBox="1"/>
          <p:nvPr/>
        </p:nvSpPr>
        <p:spPr>
          <a:xfrm>
            <a:off x="1530011" y="6475043"/>
            <a:ext cx="966862" cy="1119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875">
            <a:spAutoFit/>
          </a:bodyPr>
          <a:lstStyle/>
          <a:p>
            <a:pPr indent="0" lvl="0" marL="3341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2"/>
              <a:buFont typeface="Arial"/>
              <a:buNone/>
            </a:pPr>
            <a:fld id="{00000000-1234-1234-1234-123412341234}" type="slidenum">
              <a:rPr b="0" i="0" lang="fr-FR" sz="702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r>
              <a:rPr b="0" i="0" lang="fr-FR" sz="702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Ansible Workshop</a:t>
            </a:r>
            <a:endParaRPr b="0" i="0" sz="70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9" name="Google Shape;2089;p182"/>
          <p:cNvSpPr txBox="1"/>
          <p:nvPr/>
        </p:nvSpPr>
        <p:spPr>
          <a:xfrm>
            <a:off x="1776408" y="2280250"/>
            <a:ext cx="837093" cy="2542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125">
            <a:spAutoFit/>
          </a:bodyPr>
          <a:lstStyle/>
          <a:p>
            <a:pPr indent="0" lvl="0" marL="1113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rPr b="0" i="0" lang="fr-FR" sz="157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Playbook</a:t>
            </a:r>
            <a:endParaRPr b="0" i="0" sz="15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0" name="Google Shape;2090;p182"/>
          <p:cNvSpPr txBox="1"/>
          <p:nvPr>
            <p:ph idx="12" type="sldNum"/>
          </p:nvPr>
        </p:nvSpPr>
        <p:spPr>
          <a:xfrm>
            <a:off x="9553650" y="7096124"/>
            <a:ext cx="898449" cy="3092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183"/>
          <p:cNvSpPr txBox="1"/>
          <p:nvPr>
            <p:ph type="title"/>
          </p:nvPr>
        </p:nvSpPr>
        <p:spPr>
          <a:xfrm>
            <a:off x="1374025" y="1095247"/>
            <a:ext cx="81285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/>
              <a:t>What we have covered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96" name="Google Shape;2096;p183"/>
          <p:cNvSpPr txBox="1"/>
          <p:nvPr>
            <p:ph idx="1" type="body"/>
          </p:nvPr>
        </p:nvSpPr>
        <p:spPr>
          <a:xfrm>
            <a:off x="1456806" y="2007653"/>
            <a:ext cx="7779900" cy="24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2400"/>
              <a:t>Differences between includes and import.</a:t>
            </a:r>
            <a:endParaRPr sz="24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2400"/>
              <a:t>Concept of roles.</a:t>
            </a:r>
            <a:endParaRPr sz="24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2400"/>
              <a:t>Role manipulation.</a:t>
            </a:r>
            <a:endParaRPr sz="24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2400"/>
              <a:t>Ansible Galaxy.</a:t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97" name="Google Shape;2097;p183"/>
          <p:cNvSpPr txBox="1"/>
          <p:nvPr>
            <p:ph idx="12" type="sldNum"/>
          </p:nvPr>
        </p:nvSpPr>
        <p:spPr>
          <a:xfrm>
            <a:off x="9553650" y="7096124"/>
            <a:ext cx="898449" cy="3092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1" name="Shape 2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2" name="Google Shape;2102;p184"/>
          <p:cNvSpPr txBox="1"/>
          <p:nvPr>
            <p:ph type="ctrTitle"/>
          </p:nvPr>
        </p:nvSpPr>
        <p:spPr>
          <a:xfrm>
            <a:off x="1172375" y="3395190"/>
            <a:ext cx="7034252" cy="8248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14850">
            <a:spAutoFit/>
          </a:bodyPr>
          <a:lstStyle/>
          <a:p>
            <a:pPr indent="0" lvl="0" marL="1485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Ansible Vault</a:t>
            </a:r>
            <a:endParaRPr/>
          </a:p>
        </p:txBody>
      </p:sp>
      <p:sp>
        <p:nvSpPr>
          <p:cNvPr id="2103" name="Google Shape;2103;p184"/>
          <p:cNvSpPr txBox="1"/>
          <p:nvPr>
            <p:ph idx="1" type="subTitle"/>
          </p:nvPr>
        </p:nvSpPr>
        <p:spPr>
          <a:xfrm>
            <a:off x="1336675" y="3968912"/>
            <a:ext cx="8020050" cy="3239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5"/>
              <a:buFont typeface="Quattrocento Sans"/>
              <a:buNone/>
            </a:pPr>
            <a:r>
              <a:t/>
            </a:r>
            <a:endParaRPr/>
          </a:p>
        </p:txBody>
      </p:sp>
      <p:sp>
        <p:nvSpPr>
          <p:cNvPr id="2104" name="Google Shape;2104;p184"/>
          <p:cNvSpPr txBox="1"/>
          <p:nvPr>
            <p:ph idx="12" type="sldNum"/>
          </p:nvPr>
        </p:nvSpPr>
        <p:spPr>
          <a:xfrm>
            <a:off x="8950717" y="7859661"/>
            <a:ext cx="374269" cy="53361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101725">
            <a:spAutoFit/>
          </a:bodyPr>
          <a:lstStyle/>
          <a:p>
            <a:pPr indent="0" lvl="0" marL="4455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185"/>
          <p:cNvSpPr txBox="1"/>
          <p:nvPr>
            <p:ph type="title"/>
          </p:nvPr>
        </p:nvSpPr>
        <p:spPr>
          <a:xfrm>
            <a:off x="1374025" y="1095247"/>
            <a:ext cx="8128634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Plan</a:t>
            </a:r>
            <a:endParaRPr/>
          </a:p>
        </p:txBody>
      </p:sp>
      <p:sp>
        <p:nvSpPr>
          <p:cNvPr id="2110" name="Google Shape;2110;p185"/>
          <p:cNvSpPr txBox="1"/>
          <p:nvPr>
            <p:ph idx="1" type="body"/>
          </p:nvPr>
        </p:nvSpPr>
        <p:spPr>
          <a:xfrm>
            <a:off x="1456806" y="2007653"/>
            <a:ext cx="7779900" cy="42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873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Char char="•"/>
            </a:pPr>
            <a:r>
              <a:rPr lang="fr-FR" sz="2500"/>
              <a:t>Introduction</a:t>
            </a:r>
            <a:endParaRPr sz="2500"/>
          </a:p>
          <a:p>
            <a:pPr indent="-3873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Char char="•"/>
            </a:pPr>
            <a:r>
              <a:rPr lang="fr-FR" sz="2500"/>
              <a:t>ansible-vault</a:t>
            </a:r>
            <a:endParaRPr sz="2500"/>
          </a:p>
          <a:p>
            <a:pPr indent="-3873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Char char="•"/>
            </a:pPr>
            <a:r>
              <a:rPr lang="fr-FR" sz="2500"/>
              <a:t>Encryption with ansible-vault</a:t>
            </a:r>
            <a:endParaRPr sz="2500"/>
          </a:p>
          <a:p>
            <a:pPr indent="-3873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Char char="•"/>
            </a:pPr>
            <a:r>
              <a:rPr lang="fr-FR" sz="2500"/>
              <a:t>Running Ansible with encrypted variables</a:t>
            </a:r>
            <a:endParaRPr sz="2500"/>
          </a:p>
          <a:p>
            <a:pPr indent="-3873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Char char="•"/>
            </a:pPr>
            <a:r>
              <a:rPr lang="fr-FR" sz="2500"/>
              <a:t>Ansible-vault – other commands</a:t>
            </a:r>
            <a:endParaRPr sz="2500"/>
          </a:p>
          <a:p>
            <a:pPr indent="-3873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Char char="•"/>
            </a:pPr>
            <a:r>
              <a:rPr lang="fr-FR" sz="2500"/>
              <a:t>Additional remarks</a:t>
            </a:r>
            <a:endParaRPr sz="2500"/>
          </a:p>
        </p:txBody>
      </p:sp>
      <p:sp>
        <p:nvSpPr>
          <p:cNvPr id="2111" name="Google Shape;2111;p185"/>
          <p:cNvSpPr txBox="1"/>
          <p:nvPr>
            <p:ph idx="12" type="sldNum"/>
          </p:nvPr>
        </p:nvSpPr>
        <p:spPr>
          <a:xfrm>
            <a:off x="9553650" y="7096124"/>
            <a:ext cx="898449" cy="3092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5" name="Shape 2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6" name="Google Shape;2116;p186"/>
          <p:cNvSpPr txBox="1"/>
          <p:nvPr>
            <p:ph type="title"/>
          </p:nvPr>
        </p:nvSpPr>
        <p:spPr>
          <a:xfrm>
            <a:off x="1384300" y="1035050"/>
            <a:ext cx="4629451" cy="53821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14850">
            <a:spAutoFit/>
          </a:bodyPr>
          <a:lstStyle/>
          <a:p>
            <a:pPr indent="0" lvl="0" marL="1485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Introduction</a:t>
            </a:r>
            <a:endParaRPr/>
          </a:p>
        </p:txBody>
      </p:sp>
      <p:sp>
        <p:nvSpPr>
          <p:cNvPr id="2117" name="Google Shape;2117;p186"/>
          <p:cNvSpPr txBox="1"/>
          <p:nvPr>
            <p:ph idx="1" type="body"/>
          </p:nvPr>
        </p:nvSpPr>
        <p:spPr>
          <a:xfrm>
            <a:off x="389475" y="2283177"/>
            <a:ext cx="9914400" cy="307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850">
            <a:spAutoFit/>
          </a:bodyPr>
          <a:lstStyle/>
          <a:p>
            <a:pPr indent="0" lvl="0" marL="14851" marR="5941" rtl="0" algn="l">
              <a:lnSpc>
                <a:spcPct val="114599"/>
              </a:lnSpc>
              <a:spcBef>
                <a:spcPts val="1836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2500"/>
              <a:t>Playbooks often access sensitive information: administrator passwords and databases, private keys,...</a:t>
            </a:r>
            <a:endParaRPr sz="2500"/>
          </a:p>
          <a:p>
            <a:pPr indent="0" lvl="0" marL="14851" marR="5941" rtl="0" algn="l">
              <a:lnSpc>
                <a:spcPct val="114599"/>
              </a:lnSpc>
              <a:spcBef>
                <a:spcPts val="1836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2500"/>
              <a:t>Ansible vault allows to secure any sensitive data while allowing the playbook execution.</a:t>
            </a:r>
            <a:endParaRPr sz="2500"/>
          </a:p>
          <a:p>
            <a:pPr indent="0" lvl="0" marL="14851" marR="5941" rtl="0" algn="l">
              <a:lnSpc>
                <a:spcPct val="114599"/>
              </a:lnSpc>
              <a:spcBef>
                <a:spcPts val="1836"/>
              </a:spcBef>
              <a:spcAft>
                <a:spcPts val="0"/>
              </a:spcAft>
              <a:buSzPts val="1100"/>
              <a:buNone/>
            </a:pPr>
            <a:r>
              <a:rPr lang="fr-FR" sz="2500"/>
              <a:t>If the key is provided, Ansible automatically decrypts passwords encrypted by vault.</a:t>
            </a:r>
            <a:endParaRPr sz="2500"/>
          </a:p>
        </p:txBody>
      </p:sp>
      <p:sp>
        <p:nvSpPr>
          <p:cNvPr id="2118" name="Google Shape;2118;p186"/>
          <p:cNvSpPr txBox="1"/>
          <p:nvPr>
            <p:ph idx="12" type="sldNum"/>
          </p:nvPr>
        </p:nvSpPr>
        <p:spPr>
          <a:xfrm>
            <a:off x="9553650" y="7096124"/>
            <a:ext cx="898449" cy="3092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2" name="Shape 2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3" name="Google Shape;2123;p187"/>
          <p:cNvSpPr txBox="1"/>
          <p:nvPr>
            <p:ph type="title"/>
          </p:nvPr>
        </p:nvSpPr>
        <p:spPr>
          <a:xfrm>
            <a:off x="1396677" y="1111250"/>
            <a:ext cx="3895494" cy="53821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14850">
            <a:spAutoFit/>
          </a:bodyPr>
          <a:lstStyle/>
          <a:p>
            <a:pPr indent="0" lvl="0" marL="1485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ansible-vault</a:t>
            </a:r>
            <a:endParaRPr/>
          </a:p>
        </p:txBody>
      </p:sp>
      <p:sp>
        <p:nvSpPr>
          <p:cNvPr id="2124" name="Google Shape;2124;p187"/>
          <p:cNvSpPr txBox="1"/>
          <p:nvPr/>
        </p:nvSpPr>
        <p:spPr>
          <a:xfrm>
            <a:off x="504450" y="2163350"/>
            <a:ext cx="9947700" cy="272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850">
            <a:spAutoFit/>
          </a:bodyPr>
          <a:lstStyle/>
          <a:p>
            <a:pPr indent="-394017" lvl="0" marL="457200" marR="5941" rtl="0" algn="l">
              <a:lnSpc>
                <a:spcPct val="114599"/>
              </a:lnSpc>
              <a:spcBef>
                <a:spcPts val="1842"/>
              </a:spcBef>
              <a:spcAft>
                <a:spcPts val="0"/>
              </a:spcAft>
              <a:buClr>
                <a:schemeClr val="dk1"/>
              </a:buClr>
              <a:buSzPts val="2605"/>
              <a:buChar char="•"/>
            </a:pPr>
            <a:r>
              <a:rPr lang="fr-FR" sz="2605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Any encrypted content is seamlessly embedded in Ansible with vault.</a:t>
            </a:r>
            <a:endParaRPr sz="2605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94017" lvl="0" marL="457200" marR="5941" rtl="0" algn="l">
              <a:lnSpc>
                <a:spcPct val="114599"/>
              </a:lnSpc>
              <a:spcBef>
                <a:spcPts val="1842"/>
              </a:spcBef>
              <a:spcAft>
                <a:spcPts val="0"/>
              </a:spcAft>
              <a:buClr>
                <a:schemeClr val="dk1"/>
              </a:buClr>
              <a:buSzPts val="2605"/>
              <a:buChar char="•"/>
            </a:pPr>
            <a:r>
              <a:rPr b="1" lang="fr-FR" sz="2605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Ansible-vault </a:t>
            </a:r>
            <a:r>
              <a:rPr lang="fr-FR" sz="2605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allows encryption of any sensitive data on the disk.</a:t>
            </a:r>
            <a:endParaRPr sz="2605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94017" lvl="0" marL="457200" marR="5941" rtl="0" algn="l">
              <a:lnSpc>
                <a:spcPct val="114599"/>
              </a:lnSpc>
              <a:spcBef>
                <a:spcPts val="1842"/>
              </a:spcBef>
              <a:spcAft>
                <a:spcPts val="0"/>
              </a:spcAft>
              <a:buClr>
                <a:schemeClr val="dk1"/>
              </a:buClr>
              <a:buSzPts val="2605"/>
              <a:buChar char="•"/>
            </a:pPr>
            <a:r>
              <a:rPr lang="fr-FR" sz="2605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Any command of ansible and ansible-playbook supports decrypting encrypted content at runtime.</a:t>
            </a:r>
            <a:endParaRPr sz="2605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25" name="Google Shape;2125;p187"/>
          <p:cNvSpPr txBox="1"/>
          <p:nvPr>
            <p:ph idx="12" type="sldNum"/>
          </p:nvPr>
        </p:nvSpPr>
        <p:spPr>
          <a:xfrm>
            <a:off x="9553650" y="7096124"/>
            <a:ext cx="898449" cy="3092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188"/>
          <p:cNvSpPr txBox="1"/>
          <p:nvPr>
            <p:ph type="title"/>
          </p:nvPr>
        </p:nvSpPr>
        <p:spPr>
          <a:xfrm>
            <a:off x="1384300" y="1143365"/>
            <a:ext cx="5543250" cy="53821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14850">
            <a:spAutoFit/>
          </a:bodyPr>
          <a:lstStyle/>
          <a:p>
            <a:pPr indent="0" lvl="0" marL="1485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Encryption with </a:t>
            </a:r>
            <a:r>
              <a:rPr lang="fr-FR"/>
              <a:t>ansible-vault</a:t>
            </a:r>
            <a:endParaRPr/>
          </a:p>
        </p:txBody>
      </p:sp>
      <p:sp>
        <p:nvSpPr>
          <p:cNvPr id="2131" name="Google Shape;2131;p188"/>
          <p:cNvSpPr txBox="1"/>
          <p:nvPr/>
        </p:nvSpPr>
        <p:spPr>
          <a:xfrm>
            <a:off x="449915" y="2193191"/>
            <a:ext cx="9793500" cy="33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850">
            <a:spAutoFit/>
          </a:bodyPr>
          <a:lstStyle/>
          <a:p>
            <a:pPr indent="-362267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5"/>
              <a:buChar char="•"/>
            </a:pPr>
            <a:r>
              <a:rPr lang="fr-FR" sz="2105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Ansible vault is typically used to encrypt variable files.</a:t>
            </a:r>
            <a:endParaRPr sz="2105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5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62267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5"/>
              <a:buChar char="•"/>
            </a:pPr>
            <a:r>
              <a:rPr lang="fr-FR" sz="2105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Encryption of an existing file:</a:t>
            </a:r>
            <a:endParaRPr sz="2105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185632" lvl="0" marL="300758" marR="0" rtl="0" algn="l">
              <a:lnSpc>
                <a:spcPct val="100000"/>
              </a:lnSpc>
              <a:spcBef>
                <a:spcPts val="35"/>
              </a:spcBef>
              <a:spcAft>
                <a:spcPts val="0"/>
              </a:spcAft>
              <a:buClr>
                <a:schemeClr val="dk1"/>
              </a:buClr>
              <a:buSzPts val="1813"/>
              <a:buFont typeface="Arial"/>
              <a:buNone/>
            </a:pPr>
            <a:r>
              <a:t/>
            </a:r>
            <a:endParaRPr b="0" i="0" sz="1812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0758" lvl="1" marL="71662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5"/>
              <a:buFont typeface="Arial"/>
              <a:buChar char="•"/>
            </a:pPr>
            <a:r>
              <a:rPr b="0" i="0" lang="fr-FR" sz="2105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ansible-vault encrypt defaults/main.yml</a:t>
            </a:r>
            <a:endParaRPr b="0" i="0" sz="2105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178203" lvl="0" marL="300758" marR="0" rtl="0" algn="l">
              <a:lnSpc>
                <a:spcPct val="100000"/>
              </a:lnSpc>
              <a:spcBef>
                <a:spcPts val="24"/>
              </a:spcBef>
              <a:spcAft>
                <a:spcPts val="0"/>
              </a:spcAft>
              <a:buClr>
                <a:schemeClr val="dk1"/>
              </a:buClr>
              <a:buSzPts val="1930"/>
              <a:buFont typeface="Arial"/>
              <a:buNone/>
            </a:pPr>
            <a:r>
              <a:t/>
            </a:r>
            <a:endParaRPr b="0" i="0" sz="1929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00758" lvl="0" marL="31561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5"/>
              <a:buFont typeface="Arial"/>
              <a:buChar char="•"/>
            </a:pPr>
            <a:r>
              <a:rPr lang="fr-FR" sz="2105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Creation of an encrypted file:</a:t>
            </a:r>
            <a:endParaRPr b="0" i="0" sz="2105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185632" lvl="0" marL="300758" marR="0" rtl="0" algn="l">
              <a:lnSpc>
                <a:spcPct val="100000"/>
              </a:lnSpc>
              <a:spcBef>
                <a:spcPts val="35"/>
              </a:spcBef>
              <a:spcAft>
                <a:spcPts val="0"/>
              </a:spcAft>
              <a:buClr>
                <a:schemeClr val="dk1"/>
              </a:buClr>
              <a:buSzPts val="1813"/>
              <a:buFont typeface="Arial"/>
              <a:buNone/>
            </a:pPr>
            <a:r>
              <a:t/>
            </a:r>
            <a:endParaRPr b="0" i="0" sz="1812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0758" lvl="1" marL="71662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5"/>
              <a:buFont typeface="Arial"/>
              <a:buChar char="•"/>
            </a:pPr>
            <a:r>
              <a:rPr b="0" i="0" lang="fr-FR" sz="2105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Ansible-vault create defaults/extra.yml</a:t>
            </a:r>
            <a:endParaRPr b="0" i="0" sz="2105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00758" lvl="0" marL="315610" marR="5941" rtl="0" algn="l">
              <a:lnSpc>
                <a:spcPct val="114599"/>
              </a:lnSpc>
              <a:spcBef>
                <a:spcPts val="1842"/>
              </a:spcBef>
              <a:spcAft>
                <a:spcPts val="0"/>
              </a:spcAft>
              <a:buClr>
                <a:schemeClr val="dk1"/>
              </a:buClr>
              <a:buSzPts val="2105"/>
              <a:buFont typeface="Arial"/>
              <a:buChar char="•"/>
            </a:pPr>
            <a:r>
              <a:rPr lang="fr-FR" sz="2105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These orders will require the entry and confirmation of a password.</a:t>
            </a:r>
            <a:endParaRPr b="0" i="0" sz="2105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32" name="Google Shape;2132;p188"/>
          <p:cNvSpPr txBox="1"/>
          <p:nvPr>
            <p:ph idx="12" type="sldNum"/>
          </p:nvPr>
        </p:nvSpPr>
        <p:spPr>
          <a:xfrm>
            <a:off x="9553650" y="7096124"/>
            <a:ext cx="898449" cy="3092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189"/>
          <p:cNvSpPr txBox="1"/>
          <p:nvPr>
            <p:ph type="title"/>
          </p:nvPr>
        </p:nvSpPr>
        <p:spPr>
          <a:xfrm>
            <a:off x="465559" y="1074709"/>
            <a:ext cx="9742800" cy="5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14850">
            <a:spAutoFit/>
          </a:bodyPr>
          <a:lstStyle/>
          <a:p>
            <a:pPr indent="0" lvl="0" marL="14851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-FR"/>
              <a:t>Running Ansible with encrypted variables</a:t>
            </a:r>
            <a:endParaRPr/>
          </a:p>
        </p:txBody>
      </p:sp>
      <p:sp>
        <p:nvSpPr>
          <p:cNvPr id="2138" name="Google Shape;2138;p189"/>
          <p:cNvSpPr txBox="1"/>
          <p:nvPr/>
        </p:nvSpPr>
        <p:spPr>
          <a:xfrm>
            <a:off x="247893" y="2441084"/>
            <a:ext cx="10178100" cy="34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850">
            <a:spAutoFit/>
          </a:bodyPr>
          <a:lstStyle/>
          <a:p>
            <a:pPr indent="-300758" lvl="0" marL="31561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5"/>
              <a:buFont typeface="Arial"/>
              <a:buChar char="•"/>
            </a:pPr>
            <a:r>
              <a:rPr lang="fr-FR" sz="2105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Request vault password</a:t>
            </a:r>
            <a:r>
              <a:rPr b="0" i="0" lang="fr-FR" sz="2105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:</a:t>
            </a:r>
            <a:endParaRPr b="0" i="0" sz="2105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0758" lvl="1" marL="716620" marR="807941" rtl="0" algn="l">
              <a:lnSpc>
                <a:spcPct val="114599"/>
              </a:lnSpc>
              <a:spcBef>
                <a:spcPts val="1842"/>
              </a:spcBef>
              <a:spcAft>
                <a:spcPts val="0"/>
              </a:spcAft>
              <a:buClr>
                <a:schemeClr val="dk1"/>
              </a:buClr>
              <a:buSzPts val="2105"/>
              <a:buFont typeface="Arial"/>
              <a:buChar char="•"/>
            </a:pPr>
            <a:r>
              <a:rPr b="0" i="0" lang="fr-FR" sz="2105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ansible-playbook </a:t>
            </a:r>
            <a:r>
              <a:rPr b="1" i="0" lang="fr-FR" sz="2105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--ask-vault-pass </a:t>
            </a:r>
            <a:r>
              <a:rPr b="0" i="0" lang="fr-FR" sz="2105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-i inventory_file  some_playabook.yml</a:t>
            </a:r>
            <a:endParaRPr b="0" i="0" sz="2105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178203" lvl="0" marL="300758" marR="0" rtl="0" algn="l">
              <a:lnSpc>
                <a:spcPct val="100000"/>
              </a:lnSpc>
              <a:spcBef>
                <a:spcPts val="24"/>
              </a:spcBef>
              <a:spcAft>
                <a:spcPts val="0"/>
              </a:spcAft>
              <a:buClr>
                <a:schemeClr val="dk1"/>
              </a:buClr>
              <a:buSzPts val="1930"/>
              <a:buFont typeface="Arial"/>
              <a:buNone/>
            </a:pPr>
            <a:r>
              <a:t/>
            </a:r>
            <a:endParaRPr b="0" i="0" sz="1929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00758" lvl="0" marL="31561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5"/>
              <a:buFont typeface="Arial"/>
              <a:buChar char="•"/>
            </a:pPr>
            <a:r>
              <a:rPr lang="fr-FR" sz="2105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Using a vault file containing the password</a:t>
            </a:r>
            <a:r>
              <a:rPr b="0" i="0" lang="fr-FR" sz="2105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:</a:t>
            </a:r>
            <a:endParaRPr b="0" i="0" sz="2105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185632" lvl="0" marL="300758" marR="0" rtl="0" algn="l">
              <a:lnSpc>
                <a:spcPct val="100000"/>
              </a:lnSpc>
              <a:spcBef>
                <a:spcPts val="35"/>
              </a:spcBef>
              <a:spcAft>
                <a:spcPts val="0"/>
              </a:spcAft>
              <a:buClr>
                <a:schemeClr val="dk1"/>
              </a:buClr>
              <a:buSzPts val="1813"/>
              <a:buFont typeface="Arial"/>
              <a:buNone/>
            </a:pPr>
            <a:r>
              <a:t/>
            </a:r>
            <a:endParaRPr b="0" i="0" sz="1812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0758" lvl="1" marL="71662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5"/>
              <a:buFont typeface="Arial"/>
              <a:buChar char="•"/>
            </a:pPr>
            <a:r>
              <a:rPr b="0" i="0" lang="fr-FR" sz="2105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echo "secret_password" &gt; vault_password</a:t>
            </a:r>
            <a:endParaRPr b="0" i="0" sz="2105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00758" lvl="1" marL="716620" marR="5941" rtl="0" algn="l">
              <a:lnSpc>
                <a:spcPct val="114599"/>
              </a:lnSpc>
              <a:spcBef>
                <a:spcPts val="1842"/>
              </a:spcBef>
              <a:spcAft>
                <a:spcPts val="0"/>
              </a:spcAft>
              <a:buClr>
                <a:schemeClr val="dk1"/>
              </a:buClr>
              <a:buSzPts val="2105"/>
              <a:buFont typeface="Arial"/>
              <a:buChar char="•"/>
            </a:pPr>
            <a:r>
              <a:rPr b="0" i="0" lang="fr-FR" sz="2105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ansible-playbook </a:t>
            </a:r>
            <a:r>
              <a:rPr b="1" i="0" lang="fr-FR" sz="2105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--vault-password-file=</a:t>
            </a:r>
            <a:r>
              <a:rPr b="0" i="0" lang="fr-FR" sz="2105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vault_password -i  inventory_file some_playabook.yml</a:t>
            </a:r>
            <a:endParaRPr b="0" i="0" sz="2105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139" name="Google Shape;2139;p189"/>
          <p:cNvSpPr txBox="1"/>
          <p:nvPr>
            <p:ph idx="12" type="sldNum"/>
          </p:nvPr>
        </p:nvSpPr>
        <p:spPr>
          <a:xfrm>
            <a:off x="9553650" y="7096124"/>
            <a:ext cx="898449" cy="3092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9"/>
          <p:cNvSpPr txBox="1"/>
          <p:nvPr/>
        </p:nvSpPr>
        <p:spPr>
          <a:xfrm>
            <a:off x="1442880" y="883350"/>
            <a:ext cx="6269400" cy="6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9775">
            <a:spAutoFit/>
          </a:bodyPr>
          <a:lstStyle/>
          <a:p>
            <a:pPr indent="0" lvl="0" marL="2207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59"/>
              <a:buFont typeface="Arial"/>
              <a:buNone/>
            </a:pPr>
            <a:r>
              <a:rPr b="0" i="0" lang="fr-FR" sz="385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ANSIBLE </a:t>
            </a:r>
            <a:r>
              <a:rPr lang="fr-FR" sz="385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Example </a:t>
            </a:r>
            <a:r>
              <a:rPr lang="fr-FR" sz="385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i="0" lang="fr-FR" sz="385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p19"/>
          <p:cNvSpPr/>
          <p:nvPr/>
        </p:nvSpPr>
        <p:spPr>
          <a:xfrm>
            <a:off x="1917700" y="2028300"/>
            <a:ext cx="7095645" cy="462790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29"/>
              <a:buFont typeface="Arial"/>
              <a:buNone/>
            </a:pPr>
            <a:r>
              <a:t/>
            </a:r>
            <a:endParaRPr b="0" i="0" sz="312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p19"/>
          <p:cNvSpPr txBox="1"/>
          <p:nvPr>
            <p:ph idx="12" type="sldNum"/>
          </p:nvPr>
        </p:nvSpPr>
        <p:spPr>
          <a:xfrm>
            <a:off x="10205093" y="7292403"/>
            <a:ext cx="426720" cy="2406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  <p:transition>
    <p:cut/>
  </p:transition>
</p:sld>
</file>

<file path=ppt/slides/slide1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3" name="Shape 2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4" name="Google Shape;2144;p190"/>
          <p:cNvSpPr txBox="1"/>
          <p:nvPr>
            <p:ph type="title"/>
          </p:nvPr>
        </p:nvSpPr>
        <p:spPr>
          <a:xfrm>
            <a:off x="508335" y="1035050"/>
            <a:ext cx="8095084" cy="53821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14850">
            <a:spAutoFit/>
          </a:bodyPr>
          <a:lstStyle/>
          <a:p>
            <a:pPr indent="0" lvl="0" marL="1485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Ansible-vault – other commands</a:t>
            </a:r>
            <a:endParaRPr/>
          </a:p>
        </p:txBody>
      </p:sp>
      <p:sp>
        <p:nvSpPr>
          <p:cNvPr id="2145" name="Google Shape;2145;p190"/>
          <p:cNvSpPr txBox="1"/>
          <p:nvPr/>
        </p:nvSpPr>
        <p:spPr>
          <a:xfrm>
            <a:off x="449915" y="2193192"/>
            <a:ext cx="8313900" cy="34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850">
            <a:spAutoFit/>
          </a:bodyPr>
          <a:lstStyle/>
          <a:p>
            <a:pPr indent="-300758" lvl="0" marL="31561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5"/>
              <a:buFont typeface="Arial"/>
              <a:buChar char="•"/>
            </a:pPr>
            <a:r>
              <a:rPr lang="fr-FR" sz="2105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Modify an encrypted file:</a:t>
            </a:r>
            <a:endParaRPr b="0" i="0" sz="2105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185632" lvl="0" marL="300758" marR="0" rtl="0" algn="l">
              <a:lnSpc>
                <a:spcPct val="100000"/>
              </a:lnSpc>
              <a:spcBef>
                <a:spcPts val="35"/>
              </a:spcBef>
              <a:spcAft>
                <a:spcPts val="0"/>
              </a:spcAft>
              <a:buClr>
                <a:schemeClr val="dk1"/>
              </a:buClr>
              <a:buSzPts val="1813"/>
              <a:buFont typeface="Arial"/>
              <a:buNone/>
            </a:pPr>
            <a:r>
              <a:t/>
            </a:r>
            <a:endParaRPr b="0" i="0" sz="1812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0758" lvl="1" marL="71662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5"/>
              <a:buFont typeface="Arial"/>
              <a:buChar char="•"/>
            </a:pPr>
            <a:r>
              <a:rPr b="0" i="0" lang="fr-FR" sz="2105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ansible-vault </a:t>
            </a:r>
            <a:r>
              <a:rPr b="1" i="0" lang="fr-FR" sz="2105" u="none" cap="none" strike="noStrike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edit</a:t>
            </a:r>
            <a:r>
              <a:rPr b="0" i="0" lang="fr-FR" sz="2105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defaults/main.yml</a:t>
            </a:r>
            <a:endParaRPr b="0" i="0" sz="2105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178203" lvl="0" marL="300758" marR="0" rtl="0" algn="l">
              <a:lnSpc>
                <a:spcPct val="100000"/>
              </a:lnSpc>
              <a:spcBef>
                <a:spcPts val="24"/>
              </a:spcBef>
              <a:spcAft>
                <a:spcPts val="0"/>
              </a:spcAft>
              <a:buClr>
                <a:schemeClr val="dk1"/>
              </a:buClr>
              <a:buSzPts val="1930"/>
              <a:buFont typeface="Arial"/>
              <a:buNone/>
            </a:pPr>
            <a:r>
              <a:t/>
            </a:r>
            <a:endParaRPr b="0" i="0" sz="1929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62267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5"/>
              <a:buChar char="•"/>
            </a:pPr>
            <a:r>
              <a:rPr lang="fr-FR" sz="2105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Decrypt a file:</a:t>
            </a:r>
            <a:endParaRPr sz="2105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185632" lvl="0" marL="300758" marR="0" rtl="0" algn="l">
              <a:lnSpc>
                <a:spcPct val="100000"/>
              </a:lnSpc>
              <a:spcBef>
                <a:spcPts val="35"/>
              </a:spcBef>
              <a:spcAft>
                <a:spcPts val="0"/>
              </a:spcAft>
              <a:buClr>
                <a:schemeClr val="dk1"/>
              </a:buClr>
              <a:buSzPts val="1813"/>
              <a:buFont typeface="Arial"/>
              <a:buNone/>
            </a:pPr>
            <a:r>
              <a:t/>
            </a:r>
            <a:endParaRPr b="0" i="0" sz="1812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0758" lvl="1" marL="71662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5"/>
              <a:buFont typeface="Arial"/>
              <a:buChar char="•"/>
            </a:pPr>
            <a:r>
              <a:rPr b="0" i="0" lang="fr-FR" sz="2105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ansible-vault </a:t>
            </a:r>
            <a:r>
              <a:rPr b="1" i="0" lang="fr-FR" sz="2105" u="none" cap="none" strike="noStrike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decrypt</a:t>
            </a:r>
            <a:r>
              <a:rPr b="0" i="0" lang="fr-FR" sz="2105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defaults/main.yml</a:t>
            </a:r>
            <a:endParaRPr b="0" i="0" sz="2105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178203" lvl="0" marL="300758" marR="0" rtl="0" algn="l">
              <a:lnSpc>
                <a:spcPct val="100000"/>
              </a:lnSpc>
              <a:spcBef>
                <a:spcPts val="24"/>
              </a:spcBef>
              <a:spcAft>
                <a:spcPts val="0"/>
              </a:spcAft>
              <a:buClr>
                <a:schemeClr val="dk1"/>
              </a:buClr>
              <a:buSzPts val="1930"/>
              <a:buFont typeface="Arial"/>
              <a:buNone/>
            </a:pPr>
            <a:r>
              <a:t/>
            </a:r>
            <a:endParaRPr b="0" i="0" sz="1929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00758" lvl="0" marL="31561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5"/>
              <a:buFont typeface="Arial"/>
              <a:buChar char="•"/>
            </a:pPr>
            <a:r>
              <a:rPr lang="fr-FR" sz="2105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Display the contents of an encrypted file (read-only):</a:t>
            </a:r>
            <a:endParaRPr b="0" i="0" sz="2105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185632" lvl="0" marL="300758" marR="0" rtl="0" algn="l">
              <a:lnSpc>
                <a:spcPct val="100000"/>
              </a:lnSpc>
              <a:spcBef>
                <a:spcPts val="35"/>
              </a:spcBef>
              <a:spcAft>
                <a:spcPts val="0"/>
              </a:spcAft>
              <a:buClr>
                <a:schemeClr val="dk1"/>
              </a:buClr>
              <a:buSzPts val="1813"/>
              <a:buFont typeface="Arial"/>
              <a:buNone/>
            </a:pPr>
            <a:r>
              <a:t/>
            </a:r>
            <a:endParaRPr b="0" i="0" sz="1812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0758" lvl="1" marL="71662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5"/>
              <a:buFont typeface="Arial"/>
              <a:buChar char="•"/>
            </a:pPr>
            <a:r>
              <a:rPr b="0" i="0" lang="fr-FR" sz="2105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ansible-vault </a:t>
            </a:r>
            <a:r>
              <a:rPr b="1" i="0" lang="fr-FR" sz="2105" u="none" cap="none" strike="noStrike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view</a:t>
            </a:r>
            <a:r>
              <a:rPr b="0" i="0" lang="fr-FR" sz="2105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defaults/main.yml</a:t>
            </a:r>
            <a:endParaRPr b="0" i="0" sz="2105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146" name="Google Shape;2146;p190"/>
          <p:cNvSpPr txBox="1"/>
          <p:nvPr>
            <p:ph idx="12" type="sldNum"/>
          </p:nvPr>
        </p:nvSpPr>
        <p:spPr>
          <a:xfrm>
            <a:off x="9553650" y="7096124"/>
            <a:ext cx="898449" cy="3092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0" name="Shape 2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1" name="Google Shape;2151;p191"/>
          <p:cNvSpPr txBox="1"/>
          <p:nvPr/>
        </p:nvSpPr>
        <p:spPr>
          <a:xfrm>
            <a:off x="449915" y="2193191"/>
            <a:ext cx="9448800" cy="24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850">
            <a:spAutoFit/>
          </a:bodyPr>
          <a:lstStyle/>
          <a:p>
            <a:pPr indent="-362267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5"/>
              <a:buChar char="•"/>
            </a:pPr>
            <a:r>
              <a:rPr lang="fr-FR" sz="2105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Change password for encrypted files:</a:t>
            </a:r>
            <a:endParaRPr sz="2105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185632" lvl="0" marL="300758" marR="0" rtl="0" algn="l">
              <a:lnSpc>
                <a:spcPct val="100000"/>
              </a:lnSpc>
              <a:spcBef>
                <a:spcPts val="35"/>
              </a:spcBef>
              <a:spcAft>
                <a:spcPts val="0"/>
              </a:spcAft>
              <a:buClr>
                <a:schemeClr val="dk1"/>
              </a:buClr>
              <a:buSzPts val="1813"/>
              <a:buFont typeface="Arial"/>
              <a:buNone/>
            </a:pPr>
            <a:r>
              <a:t/>
            </a:r>
            <a:endParaRPr b="0" i="0" sz="1812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0758" lvl="1" marL="71662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5"/>
              <a:buFont typeface="Arial"/>
              <a:buChar char="•"/>
            </a:pPr>
            <a:r>
              <a:rPr b="0" i="0" lang="fr-FR" sz="2105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ansible-vault rekey defaults/main.yml</a:t>
            </a:r>
            <a:endParaRPr b="0" i="0" sz="2105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62267" lvl="0" marL="457200" rtl="0" algn="l">
              <a:spcBef>
                <a:spcPts val="2210"/>
              </a:spcBef>
              <a:spcAft>
                <a:spcPts val="0"/>
              </a:spcAft>
              <a:buClr>
                <a:schemeClr val="dk1"/>
              </a:buClr>
              <a:buSzPts val="2105"/>
              <a:buChar char="•"/>
            </a:pPr>
            <a:r>
              <a:rPr lang="fr-FR" sz="2105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You will be prompted to enter the current password before changing it.</a:t>
            </a:r>
            <a:endParaRPr sz="2105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62267" lvl="0" marL="457200" rtl="0" algn="l">
              <a:spcBef>
                <a:spcPts val="2210"/>
              </a:spcBef>
              <a:spcAft>
                <a:spcPts val="0"/>
              </a:spcAft>
              <a:buClr>
                <a:schemeClr val="dk1"/>
              </a:buClr>
              <a:buSzPts val="2105"/>
              <a:buChar char="•"/>
            </a:pPr>
            <a:r>
              <a:rPr lang="fr-FR" sz="2105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 message will be displayed to indicate the success of the new encryption process.</a:t>
            </a:r>
            <a:endParaRPr sz="2105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52" name="Google Shape;2152;p191"/>
          <p:cNvSpPr txBox="1"/>
          <p:nvPr>
            <p:ph idx="12" type="sldNum"/>
          </p:nvPr>
        </p:nvSpPr>
        <p:spPr>
          <a:xfrm>
            <a:off x="9553650" y="7096124"/>
            <a:ext cx="898449" cy="3092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2153" name="Google Shape;2153;p191"/>
          <p:cNvSpPr txBox="1"/>
          <p:nvPr>
            <p:ph type="title"/>
          </p:nvPr>
        </p:nvSpPr>
        <p:spPr>
          <a:xfrm>
            <a:off x="508335" y="1035050"/>
            <a:ext cx="8095200" cy="10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14850">
            <a:spAutoFit/>
          </a:bodyPr>
          <a:lstStyle/>
          <a:p>
            <a:pPr indent="0" lvl="0" marL="14851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fr-FR"/>
              <a:t>Ansible-vault – other commands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7" name="Shape 2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8" name="Google Shape;2158;p192"/>
          <p:cNvSpPr txBox="1"/>
          <p:nvPr>
            <p:ph type="title"/>
          </p:nvPr>
        </p:nvSpPr>
        <p:spPr>
          <a:xfrm>
            <a:off x="1398715" y="1043550"/>
            <a:ext cx="68409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14850">
            <a:spAutoFit/>
          </a:bodyPr>
          <a:lstStyle/>
          <a:p>
            <a:pPr indent="0" lvl="0" marL="14851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-FR" sz="3100">
                <a:solidFill>
                  <a:srgbClr val="3D3D3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additional remarks</a:t>
            </a:r>
            <a:endParaRPr sz="3100"/>
          </a:p>
        </p:txBody>
      </p:sp>
      <p:sp>
        <p:nvSpPr>
          <p:cNvPr id="2159" name="Google Shape;2159;p192"/>
          <p:cNvSpPr txBox="1"/>
          <p:nvPr/>
        </p:nvSpPr>
        <p:spPr>
          <a:xfrm>
            <a:off x="449915" y="2193191"/>
            <a:ext cx="9731100" cy="30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850">
            <a:spAutoFit/>
          </a:bodyPr>
          <a:lstStyle/>
          <a:p>
            <a:pPr indent="-381000" lvl="0" marL="457200" marR="5941" rtl="0" algn="l">
              <a:lnSpc>
                <a:spcPct val="150000"/>
              </a:lnSpc>
              <a:spcBef>
                <a:spcPts val="1842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fr-FR"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If the password is lost, the encrypted data is permanently lost.</a:t>
            </a:r>
            <a:endParaRPr sz="24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81000" lvl="0" marL="457200" marR="5941" rtl="0" algn="l">
              <a:lnSpc>
                <a:spcPct val="150000"/>
              </a:lnSpc>
              <a:spcBef>
                <a:spcPts val="1842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fr-FR"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If you manage the Ansible roles with git, you will notice that only opening an encrypted file without changing it will require a new git commit.</a:t>
            </a:r>
            <a:endParaRPr sz="24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81000" lvl="0" marL="457200" marR="5941" rtl="0" algn="l">
              <a:lnSpc>
                <a:spcPct val="150000"/>
              </a:lnSpc>
              <a:spcBef>
                <a:spcPts val="1842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fr-FR"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Make sure to only encrypt the variable files for a good optimization.</a:t>
            </a:r>
            <a:endParaRPr sz="24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60" name="Google Shape;2160;p192"/>
          <p:cNvSpPr txBox="1"/>
          <p:nvPr>
            <p:ph idx="12" type="sldNum"/>
          </p:nvPr>
        </p:nvSpPr>
        <p:spPr>
          <a:xfrm>
            <a:off x="9553650" y="7096124"/>
            <a:ext cx="898449" cy="3092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193"/>
          <p:cNvSpPr txBox="1"/>
          <p:nvPr>
            <p:ph type="title"/>
          </p:nvPr>
        </p:nvSpPr>
        <p:spPr>
          <a:xfrm>
            <a:off x="1374025" y="1095247"/>
            <a:ext cx="81285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/>
              <a:t>What we have covered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67" name="Google Shape;2167;p193"/>
          <p:cNvSpPr txBox="1"/>
          <p:nvPr>
            <p:ph idx="1" type="body"/>
          </p:nvPr>
        </p:nvSpPr>
        <p:spPr>
          <a:xfrm>
            <a:off x="1456806" y="2007653"/>
            <a:ext cx="77799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/>
              <a:t>Protection of sensitive data.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/>
              <a:t>Encryption of sensitive data used by Ansible.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-FR"/>
              <a:t>Ansible Vault: sensitive file encryption and decryption.</a:t>
            </a:r>
            <a:endParaRPr/>
          </a:p>
        </p:txBody>
      </p:sp>
      <p:sp>
        <p:nvSpPr>
          <p:cNvPr id="2168" name="Google Shape;2168;p193"/>
          <p:cNvSpPr txBox="1"/>
          <p:nvPr>
            <p:ph idx="12" type="sldNum"/>
          </p:nvPr>
        </p:nvSpPr>
        <p:spPr>
          <a:xfrm>
            <a:off x="9553650" y="7096124"/>
            <a:ext cx="898449" cy="3092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2" name="Shape 2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3" name="Google Shape;2173;p194"/>
          <p:cNvSpPr txBox="1"/>
          <p:nvPr>
            <p:ph type="ctrTitle"/>
          </p:nvPr>
        </p:nvSpPr>
        <p:spPr>
          <a:xfrm>
            <a:off x="1336675" y="3057557"/>
            <a:ext cx="8020050" cy="809902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Lookups</a:t>
            </a:r>
            <a:endParaRPr/>
          </a:p>
        </p:txBody>
      </p:sp>
      <p:sp>
        <p:nvSpPr>
          <p:cNvPr id="2174" name="Google Shape;2174;p194"/>
          <p:cNvSpPr txBox="1"/>
          <p:nvPr>
            <p:ph idx="1" type="subTitle"/>
          </p:nvPr>
        </p:nvSpPr>
        <p:spPr>
          <a:xfrm>
            <a:off x="1336675" y="3968912"/>
            <a:ext cx="8020050" cy="3239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5"/>
              <a:buFont typeface="Quattrocento Sans"/>
              <a:buNone/>
            </a:pPr>
            <a:r>
              <a:t/>
            </a:r>
            <a:endParaRPr/>
          </a:p>
        </p:txBody>
      </p:sp>
      <p:sp>
        <p:nvSpPr>
          <p:cNvPr id="2175" name="Google Shape;2175;p194"/>
          <p:cNvSpPr txBox="1"/>
          <p:nvPr>
            <p:ph idx="12" type="sldNum"/>
          </p:nvPr>
        </p:nvSpPr>
        <p:spPr>
          <a:xfrm>
            <a:off x="10205093" y="7292403"/>
            <a:ext cx="426720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9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p195"/>
          <p:cNvSpPr txBox="1"/>
          <p:nvPr>
            <p:ph type="title"/>
          </p:nvPr>
        </p:nvSpPr>
        <p:spPr>
          <a:xfrm>
            <a:off x="1374025" y="1095247"/>
            <a:ext cx="8128634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Plan</a:t>
            </a:r>
            <a:endParaRPr/>
          </a:p>
        </p:txBody>
      </p:sp>
      <p:sp>
        <p:nvSpPr>
          <p:cNvPr id="2181" name="Google Shape;2181;p195"/>
          <p:cNvSpPr txBox="1"/>
          <p:nvPr>
            <p:ph idx="1" type="body"/>
          </p:nvPr>
        </p:nvSpPr>
        <p:spPr>
          <a:xfrm>
            <a:off x="1456806" y="2007653"/>
            <a:ext cx="7779900" cy="21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4290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•"/>
            </a:pPr>
            <a:r>
              <a:rPr lang="fr-FR" sz="2500"/>
              <a:t>Introduction</a:t>
            </a:r>
            <a:endParaRPr/>
          </a:p>
          <a:p>
            <a:pPr indent="-34290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•"/>
            </a:pPr>
            <a:r>
              <a:rPr lang="fr-FR" sz="2500"/>
              <a:t>File lookup</a:t>
            </a:r>
            <a:endParaRPr/>
          </a:p>
          <a:p>
            <a:pPr indent="-34290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•"/>
            </a:pPr>
            <a:r>
              <a:rPr lang="fr-FR" sz="2500"/>
              <a:t>Csv lookup</a:t>
            </a:r>
            <a:endParaRPr/>
          </a:p>
          <a:p>
            <a:pPr indent="-34290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•"/>
            </a:pPr>
            <a:r>
              <a:rPr lang="fr-FR" sz="2500"/>
              <a:t>Dns lookup</a:t>
            </a:r>
            <a:endParaRPr sz="2500"/>
          </a:p>
        </p:txBody>
      </p:sp>
      <p:sp>
        <p:nvSpPr>
          <p:cNvPr id="2182" name="Google Shape;2182;p195"/>
          <p:cNvSpPr txBox="1"/>
          <p:nvPr>
            <p:ph idx="12" type="sldNum"/>
          </p:nvPr>
        </p:nvSpPr>
        <p:spPr>
          <a:xfrm>
            <a:off x="9553650" y="7096124"/>
            <a:ext cx="898449" cy="3092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7" name="Shape 2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8" name="Google Shape;2188;p196"/>
          <p:cNvSpPr txBox="1"/>
          <p:nvPr>
            <p:ph type="title"/>
          </p:nvPr>
        </p:nvSpPr>
        <p:spPr>
          <a:xfrm>
            <a:off x="1061720" y="1083194"/>
            <a:ext cx="9223058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Introduction</a:t>
            </a:r>
            <a:endParaRPr/>
          </a:p>
        </p:txBody>
      </p:sp>
      <p:sp>
        <p:nvSpPr>
          <p:cNvPr id="2189" name="Google Shape;2189;p196"/>
          <p:cNvSpPr txBox="1"/>
          <p:nvPr>
            <p:ph idx="1" type="body"/>
          </p:nvPr>
        </p:nvSpPr>
        <p:spPr>
          <a:xfrm>
            <a:off x="1079500" y="2101850"/>
            <a:ext cx="9223200" cy="49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lnSpcReduction="10000"/>
          </a:bodyPr>
          <a:lstStyle/>
          <a:p>
            <a:pPr indent="-3873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Char char="•"/>
            </a:pPr>
            <a:r>
              <a:rPr lang="fr-FR" sz="2500"/>
              <a:t>Access data from external sources.</a:t>
            </a:r>
            <a:endParaRPr sz="2500"/>
          </a:p>
          <a:p>
            <a:pPr indent="-3873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Char char="•"/>
            </a:pPr>
            <a:r>
              <a:rPr lang="fr-FR" sz="2500"/>
              <a:t>Run in the server.</a:t>
            </a:r>
            <a:endParaRPr sz="2500"/>
          </a:p>
          <a:p>
            <a:pPr indent="-3873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Char char="•"/>
            </a:pPr>
            <a:r>
              <a:rPr lang="fr-FR" sz="2500"/>
              <a:t>Results available at remote machine level:</a:t>
            </a:r>
            <a:endParaRPr sz="25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  <a:p>
            <a:pPr indent="-342900" lvl="1" marL="800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fr-FR" sz="2500"/>
              <a:t>file</a:t>
            </a:r>
            <a:endParaRPr/>
          </a:p>
          <a:p>
            <a:pPr indent="-342900" lvl="1" marL="800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fr-FR" sz="2500"/>
              <a:t>password </a:t>
            </a:r>
            <a:endParaRPr/>
          </a:p>
          <a:p>
            <a:pPr indent="-342900" lvl="1" marL="800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fr-FR" sz="2500"/>
              <a:t>Csv</a:t>
            </a:r>
            <a:endParaRPr/>
          </a:p>
          <a:p>
            <a:pPr indent="-342900" lvl="1" marL="800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fr-FR" sz="2500"/>
              <a:t>ini</a:t>
            </a:r>
            <a:endParaRPr sz="2500"/>
          </a:p>
          <a:p>
            <a:pPr indent="-342900" lvl="1" marL="800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fr-FR" sz="2500"/>
              <a:t>DNS ( dig )</a:t>
            </a:r>
            <a:endParaRPr/>
          </a:p>
          <a:p>
            <a:pPr indent="-342900" lvl="1" marL="800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fr-FR" sz="2500"/>
              <a:t>env </a:t>
            </a:r>
            <a:endParaRPr/>
          </a:p>
          <a:p>
            <a:pPr indent="-342900" lvl="1" marL="800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fr-FR" sz="2500"/>
              <a:t>url</a:t>
            </a:r>
            <a:endParaRPr/>
          </a:p>
          <a:p>
            <a:pPr indent="-18415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</a:pPr>
            <a:r>
              <a:t/>
            </a:r>
            <a:endParaRPr sz="2500"/>
          </a:p>
        </p:txBody>
      </p:sp>
      <p:sp>
        <p:nvSpPr>
          <p:cNvPr id="2190" name="Google Shape;2190;p196"/>
          <p:cNvSpPr txBox="1"/>
          <p:nvPr>
            <p:ph idx="12" type="sldNum"/>
          </p:nvPr>
        </p:nvSpPr>
        <p:spPr>
          <a:xfrm>
            <a:off x="9553650" y="7096124"/>
            <a:ext cx="898449" cy="3092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4" name="Shape 2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5" name="Google Shape;2195;p197"/>
          <p:cNvSpPr txBox="1"/>
          <p:nvPr>
            <p:ph type="title"/>
          </p:nvPr>
        </p:nvSpPr>
        <p:spPr>
          <a:xfrm>
            <a:off x="1374025" y="1095247"/>
            <a:ext cx="8128634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File lookup</a:t>
            </a:r>
            <a:endParaRPr/>
          </a:p>
        </p:txBody>
      </p:sp>
      <p:pic>
        <p:nvPicPr>
          <p:cNvPr id="2196" name="Google Shape;2196;p197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4533" y="2784878"/>
            <a:ext cx="10024335" cy="2949707"/>
          </a:xfrm>
          <a:prstGeom prst="rect">
            <a:avLst/>
          </a:prstGeom>
          <a:noFill/>
          <a:ln>
            <a:noFill/>
          </a:ln>
        </p:spPr>
      </p:pic>
      <p:sp>
        <p:nvSpPr>
          <p:cNvPr id="2197" name="Google Shape;2197;p197"/>
          <p:cNvSpPr txBox="1"/>
          <p:nvPr>
            <p:ph idx="12" type="sldNum"/>
          </p:nvPr>
        </p:nvSpPr>
        <p:spPr>
          <a:xfrm>
            <a:off x="9553650" y="7096124"/>
            <a:ext cx="898449" cy="3092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1" name="Shape 2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2" name="Google Shape;2202;p198"/>
          <p:cNvSpPr txBox="1"/>
          <p:nvPr>
            <p:ph type="title"/>
          </p:nvPr>
        </p:nvSpPr>
        <p:spPr>
          <a:xfrm>
            <a:off x="1374025" y="1095247"/>
            <a:ext cx="8128634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Csv lookup</a:t>
            </a:r>
            <a:endParaRPr/>
          </a:p>
        </p:txBody>
      </p:sp>
      <p:pic>
        <p:nvPicPr>
          <p:cNvPr id="2203" name="Google Shape;2203;p198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7038" y="2162238"/>
            <a:ext cx="8699324" cy="4131498"/>
          </a:xfrm>
          <a:prstGeom prst="rect">
            <a:avLst/>
          </a:prstGeom>
          <a:noFill/>
          <a:ln>
            <a:noFill/>
          </a:ln>
        </p:spPr>
      </p:pic>
      <p:sp>
        <p:nvSpPr>
          <p:cNvPr id="2204" name="Google Shape;2204;p198"/>
          <p:cNvSpPr txBox="1"/>
          <p:nvPr>
            <p:ph idx="12" type="sldNum"/>
          </p:nvPr>
        </p:nvSpPr>
        <p:spPr>
          <a:xfrm>
            <a:off x="9553650" y="7096124"/>
            <a:ext cx="898449" cy="3092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8" name="Shape 2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9" name="Google Shape;2209;p199"/>
          <p:cNvSpPr txBox="1"/>
          <p:nvPr>
            <p:ph type="title"/>
          </p:nvPr>
        </p:nvSpPr>
        <p:spPr>
          <a:xfrm>
            <a:off x="1374025" y="1095247"/>
            <a:ext cx="8128634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Dns lookup</a:t>
            </a:r>
            <a:endParaRPr/>
          </a:p>
        </p:txBody>
      </p:sp>
      <p:pic>
        <p:nvPicPr>
          <p:cNvPr id="2210" name="Google Shape;2210;p199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10251"/>
          <a:stretch/>
        </p:blipFill>
        <p:spPr>
          <a:xfrm>
            <a:off x="245663" y="2466109"/>
            <a:ext cx="10202074" cy="3184209"/>
          </a:xfrm>
          <a:prstGeom prst="rect">
            <a:avLst/>
          </a:prstGeom>
          <a:noFill/>
          <a:ln>
            <a:noFill/>
          </a:ln>
        </p:spPr>
      </p:pic>
      <p:sp>
        <p:nvSpPr>
          <p:cNvPr id="2211" name="Google Shape;2211;p199"/>
          <p:cNvSpPr/>
          <p:nvPr/>
        </p:nvSpPr>
        <p:spPr>
          <a:xfrm>
            <a:off x="385775" y="3339178"/>
            <a:ext cx="883220" cy="35531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0100" lIns="80200" spcFirstLastPara="1" rIns="80200" wrap="square" tIns="4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2" name="Google Shape;2212;p199"/>
          <p:cNvSpPr txBox="1"/>
          <p:nvPr>
            <p:ph idx="12" type="sldNum"/>
          </p:nvPr>
        </p:nvSpPr>
        <p:spPr>
          <a:xfrm>
            <a:off x="9553650" y="7096124"/>
            <a:ext cx="898449" cy="3092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"/>
          <p:cNvSpPr txBox="1"/>
          <p:nvPr>
            <p:ph type="title"/>
          </p:nvPr>
        </p:nvSpPr>
        <p:spPr>
          <a:xfrm>
            <a:off x="1374025" y="1095247"/>
            <a:ext cx="8128634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Plan</a:t>
            </a:r>
            <a:endParaRPr/>
          </a:p>
        </p:txBody>
      </p:sp>
      <p:sp>
        <p:nvSpPr>
          <p:cNvPr id="70" name="Google Shape;70;p2"/>
          <p:cNvSpPr txBox="1"/>
          <p:nvPr>
            <p:ph idx="1" type="body"/>
          </p:nvPr>
        </p:nvSpPr>
        <p:spPr>
          <a:xfrm>
            <a:off x="1456180" y="2711450"/>
            <a:ext cx="7779900" cy="19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87350" lvl="0" marL="457200" rtl="0" algn="l">
              <a:lnSpc>
                <a:spcPct val="115000"/>
              </a:lnSpc>
              <a:spcBef>
                <a:spcPts val="669"/>
              </a:spcBef>
              <a:spcAft>
                <a:spcPts val="0"/>
              </a:spcAft>
              <a:buClr>
                <a:srgbClr val="1F487C"/>
              </a:buClr>
              <a:buSzPts val="2500"/>
              <a:buFont typeface="Calibri"/>
              <a:buChar char="•"/>
            </a:pPr>
            <a:r>
              <a:rPr lang="fr-FR" sz="2500">
                <a:latin typeface="Calibri"/>
                <a:ea typeface="Calibri"/>
                <a:cs typeface="Calibri"/>
                <a:sym typeface="Calibri"/>
              </a:rPr>
              <a:t>Introduction of the trainer</a:t>
            </a:r>
            <a:endParaRPr sz="2500">
              <a:latin typeface="Calibri"/>
              <a:ea typeface="Calibri"/>
              <a:cs typeface="Calibri"/>
              <a:sym typeface="Calibri"/>
            </a:endParaRPr>
          </a:p>
          <a:p>
            <a:pPr indent="-387350" lvl="0" marL="457200" rtl="0" algn="l">
              <a:lnSpc>
                <a:spcPct val="115000"/>
              </a:lnSpc>
              <a:spcBef>
                <a:spcPts val="669"/>
              </a:spcBef>
              <a:spcAft>
                <a:spcPts val="0"/>
              </a:spcAft>
              <a:buClr>
                <a:srgbClr val="1F487C"/>
              </a:buClr>
              <a:buSzPts val="2500"/>
              <a:buFont typeface="Calibri"/>
              <a:buChar char="•"/>
            </a:pPr>
            <a:r>
              <a:rPr lang="fr-FR" sz="2500">
                <a:latin typeface="Calibri"/>
                <a:ea typeface="Calibri"/>
                <a:cs typeface="Calibri"/>
                <a:sym typeface="Calibri"/>
              </a:rPr>
              <a:t>Objectives of training</a:t>
            </a:r>
            <a:endParaRPr sz="2500">
              <a:latin typeface="Calibri"/>
              <a:ea typeface="Calibri"/>
              <a:cs typeface="Calibri"/>
              <a:sym typeface="Calibri"/>
            </a:endParaRPr>
          </a:p>
          <a:p>
            <a:pPr indent="-387350" lvl="0" marL="457200" rtl="0" algn="l">
              <a:lnSpc>
                <a:spcPct val="115000"/>
              </a:lnSpc>
              <a:spcBef>
                <a:spcPts val="669"/>
              </a:spcBef>
              <a:spcAft>
                <a:spcPts val="0"/>
              </a:spcAft>
              <a:buClr>
                <a:srgbClr val="1F487C"/>
              </a:buClr>
              <a:buSzPts val="2500"/>
              <a:buFont typeface="Calibri"/>
              <a:buChar char="•"/>
            </a:pPr>
            <a:r>
              <a:rPr lang="fr-FR" sz="2500">
                <a:latin typeface="Calibri"/>
                <a:ea typeface="Calibri"/>
                <a:cs typeface="Calibri"/>
                <a:sym typeface="Calibri"/>
              </a:rPr>
              <a:t>The training plan</a:t>
            </a:r>
            <a:endParaRPr sz="2500">
              <a:latin typeface="Calibri"/>
              <a:ea typeface="Calibri"/>
              <a:cs typeface="Calibri"/>
              <a:sym typeface="Calibri"/>
            </a:endParaRPr>
          </a:p>
          <a:p>
            <a:pPr indent="-387350" lvl="0" marL="457200" rtl="0" algn="l">
              <a:lnSpc>
                <a:spcPct val="115000"/>
              </a:lnSpc>
              <a:spcBef>
                <a:spcPts val="669"/>
              </a:spcBef>
              <a:spcAft>
                <a:spcPts val="0"/>
              </a:spcAft>
              <a:buClr>
                <a:srgbClr val="1F487C"/>
              </a:buClr>
              <a:buSzPts val="2500"/>
              <a:buFont typeface="Calibri"/>
              <a:buChar char="•"/>
            </a:pPr>
            <a:r>
              <a:rPr lang="fr-FR" sz="2500">
                <a:latin typeface="Calibri"/>
                <a:ea typeface="Calibri"/>
                <a:cs typeface="Calibri"/>
                <a:sym typeface="Calibri"/>
              </a:rPr>
              <a:t>Public concerned</a:t>
            </a:r>
            <a:endParaRPr sz="2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Google Shape;71;p2"/>
          <p:cNvSpPr txBox="1"/>
          <p:nvPr>
            <p:ph idx="12" type="sldNum"/>
          </p:nvPr>
        </p:nvSpPr>
        <p:spPr>
          <a:xfrm>
            <a:off x="9553650" y="7096124"/>
            <a:ext cx="898449" cy="3092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0"/>
          <p:cNvSpPr txBox="1"/>
          <p:nvPr/>
        </p:nvSpPr>
        <p:spPr>
          <a:xfrm>
            <a:off x="1680092" y="917248"/>
            <a:ext cx="3973500" cy="6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9775">
            <a:spAutoFit/>
          </a:bodyPr>
          <a:lstStyle/>
          <a:p>
            <a:pPr indent="0" lvl="0" marL="22075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385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Ansible benefits</a:t>
            </a:r>
            <a:endParaRPr sz="3859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2" name="Google Shape;212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62607" y="2092443"/>
            <a:ext cx="7459448" cy="3942562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20"/>
          <p:cNvSpPr txBox="1"/>
          <p:nvPr>
            <p:ph idx="12" type="sldNum"/>
          </p:nvPr>
        </p:nvSpPr>
        <p:spPr>
          <a:xfrm>
            <a:off x="10205093" y="7292403"/>
            <a:ext cx="426720" cy="2406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  <p:transition>
    <p:cut/>
  </p:transition>
</p:sld>
</file>

<file path=ppt/slides/slide2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6" name="Shape 2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7" name="Google Shape;2217;p200"/>
          <p:cNvSpPr txBox="1"/>
          <p:nvPr>
            <p:ph type="title"/>
          </p:nvPr>
        </p:nvSpPr>
        <p:spPr>
          <a:xfrm>
            <a:off x="1374025" y="1095247"/>
            <a:ext cx="81285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/>
              <a:t>What we have covered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18" name="Google Shape;2218;p200"/>
          <p:cNvSpPr txBox="1"/>
          <p:nvPr>
            <p:ph idx="1" type="body"/>
          </p:nvPr>
        </p:nvSpPr>
        <p:spPr>
          <a:xfrm>
            <a:off x="1456806" y="2007653"/>
            <a:ext cx="77799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-FR"/>
              <a:t>Inclusion of external files.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/>
              <a:t>Lookups and joins with any element.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19" name="Google Shape;2219;p200"/>
          <p:cNvSpPr txBox="1"/>
          <p:nvPr>
            <p:ph idx="12" type="sldNum"/>
          </p:nvPr>
        </p:nvSpPr>
        <p:spPr>
          <a:xfrm>
            <a:off x="9553650" y="7096124"/>
            <a:ext cx="898449" cy="3092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3" name="Shape 2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4" name="Google Shape;2224;p201"/>
          <p:cNvSpPr txBox="1"/>
          <p:nvPr>
            <p:ph type="ctrTitle"/>
          </p:nvPr>
        </p:nvSpPr>
        <p:spPr>
          <a:xfrm>
            <a:off x="1336675" y="3057557"/>
            <a:ext cx="8020200" cy="2462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4800" u="none">
                <a:solidFill>
                  <a:srgbClr val="3D3D3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Best practices</a:t>
            </a:r>
            <a:endParaRPr sz="4800" u="none">
              <a:solidFill>
                <a:srgbClr val="3D3D3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4800" u="none">
              <a:solidFill>
                <a:srgbClr val="3D3D3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4800"/>
          </a:p>
        </p:txBody>
      </p:sp>
      <p:sp>
        <p:nvSpPr>
          <p:cNvPr id="2225" name="Google Shape;2225;p201"/>
          <p:cNvSpPr txBox="1"/>
          <p:nvPr>
            <p:ph idx="12" type="sldNum"/>
          </p:nvPr>
        </p:nvSpPr>
        <p:spPr>
          <a:xfrm>
            <a:off x="10205093" y="7292403"/>
            <a:ext cx="426720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9" name="Shape 2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0" name="Google Shape;2230;p202"/>
          <p:cNvSpPr txBox="1"/>
          <p:nvPr>
            <p:ph type="title"/>
          </p:nvPr>
        </p:nvSpPr>
        <p:spPr>
          <a:xfrm>
            <a:off x="1374025" y="1095247"/>
            <a:ext cx="8128634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Plan</a:t>
            </a:r>
            <a:endParaRPr/>
          </a:p>
        </p:txBody>
      </p:sp>
      <p:sp>
        <p:nvSpPr>
          <p:cNvPr id="2231" name="Google Shape;2231;p202"/>
          <p:cNvSpPr txBox="1"/>
          <p:nvPr>
            <p:ph idx="1" type="body"/>
          </p:nvPr>
        </p:nvSpPr>
        <p:spPr>
          <a:xfrm>
            <a:off x="927100" y="1829097"/>
            <a:ext cx="8763000" cy="53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Char char="•"/>
            </a:pPr>
            <a:r>
              <a:rPr lang="fr-FR" sz="2500"/>
              <a:t>Consider Ansible as a programming language</a:t>
            </a:r>
            <a:endParaRPr sz="2500"/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Char char="•"/>
            </a:pPr>
            <a:r>
              <a:rPr lang="fr-FR" sz="2500"/>
              <a:t>Automate with style</a:t>
            </a:r>
            <a:endParaRPr sz="2500"/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Char char="•"/>
            </a:pPr>
            <a:r>
              <a:rPr lang="fr-FR" sz="2500"/>
              <a:t>Integration with Git</a:t>
            </a:r>
            <a:endParaRPr sz="2500"/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Char char="•"/>
            </a:pPr>
            <a:r>
              <a:rPr lang="fr-FR" sz="2500"/>
              <a:t>Choice of hostnames</a:t>
            </a:r>
            <a:endParaRPr sz="2500"/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Char char="•"/>
            </a:pPr>
            <a:r>
              <a:rPr lang="fr-FR" sz="2500"/>
              <a:t>Host grouping</a:t>
            </a:r>
            <a:endParaRPr sz="2500"/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Char char="•"/>
            </a:pPr>
            <a:r>
              <a:rPr lang="fr-FR" sz="2500"/>
              <a:t>Variable naming</a:t>
            </a:r>
            <a:endParaRPr sz="2500"/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Char char="•"/>
            </a:pPr>
            <a:r>
              <a:rPr lang="fr-FR" sz="2500"/>
              <a:t>Location of variables</a:t>
            </a:r>
            <a:endParaRPr sz="2500"/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Char char="•"/>
            </a:pPr>
            <a:r>
              <a:rPr lang="fr-FR" sz="2500"/>
              <a:t>Make your playbook readable</a:t>
            </a:r>
            <a:endParaRPr sz="2500"/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Char char="•"/>
            </a:pPr>
            <a:r>
              <a:rPr lang="fr-FR" sz="2500"/>
              <a:t>Ensure proper execution</a:t>
            </a:r>
            <a:endParaRPr sz="2500"/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Char char="•"/>
            </a:pPr>
            <a:r>
              <a:rPr lang="fr-FR" sz="2500"/>
              <a:t>Using the right tools</a:t>
            </a:r>
            <a:endParaRPr sz="2500"/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Char char="•"/>
            </a:pPr>
            <a:r>
              <a:rPr lang="fr-FR" sz="2500"/>
              <a:t>Good use of roles</a:t>
            </a:r>
            <a:endParaRPr sz="2500"/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Char char="•"/>
            </a:pPr>
            <a:r>
              <a:rPr lang="fr-FR" sz="2500"/>
              <a:t>Running as root</a:t>
            </a:r>
            <a:endParaRPr sz="2500"/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Char char="•"/>
            </a:pPr>
            <a:r>
              <a:rPr lang="fr-FR" sz="2500"/>
              <a:t>Properly debug your code</a:t>
            </a:r>
            <a:endParaRPr sz="2500"/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Char char="•"/>
            </a:pPr>
            <a:r>
              <a:rPr lang="fr-FR" sz="2500"/>
              <a:t>Ansible Tower best practices</a:t>
            </a:r>
            <a:endParaRPr sz="2500"/>
          </a:p>
        </p:txBody>
      </p:sp>
      <p:sp>
        <p:nvSpPr>
          <p:cNvPr id="2232" name="Google Shape;2232;p202"/>
          <p:cNvSpPr txBox="1"/>
          <p:nvPr>
            <p:ph idx="12" type="sldNum"/>
          </p:nvPr>
        </p:nvSpPr>
        <p:spPr>
          <a:xfrm>
            <a:off x="9553650" y="7096124"/>
            <a:ext cx="898449" cy="3092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203"/>
          <p:cNvSpPr txBox="1"/>
          <p:nvPr>
            <p:ph type="title"/>
          </p:nvPr>
        </p:nvSpPr>
        <p:spPr>
          <a:xfrm>
            <a:off x="702385" y="925225"/>
            <a:ext cx="9502500" cy="53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125">
            <a:spAutoFit/>
          </a:bodyPr>
          <a:lstStyle/>
          <a:p>
            <a:pPr indent="0" lvl="0" marL="11139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Consider Ansible as a programming language</a:t>
            </a:r>
            <a:endParaRPr/>
          </a:p>
        </p:txBody>
      </p:sp>
      <p:sp>
        <p:nvSpPr>
          <p:cNvPr id="2238" name="Google Shape;2238;p203"/>
          <p:cNvSpPr txBox="1"/>
          <p:nvPr/>
        </p:nvSpPr>
        <p:spPr>
          <a:xfrm>
            <a:off x="568694" y="2731279"/>
            <a:ext cx="9769800" cy="36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6475">
            <a:spAutoFit/>
          </a:bodyPr>
          <a:lstStyle/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Char char="●"/>
            </a:pPr>
            <a:r>
              <a:rPr b="1" lang="fr-FR" sz="2500">
                <a:solidFill>
                  <a:schemeClr val="dk1"/>
                </a:solidFill>
              </a:rPr>
              <a:t>Automation is a development language.</a:t>
            </a:r>
            <a:endParaRPr b="1" sz="2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solidFill>
                <a:schemeClr val="dk1"/>
              </a:solidFill>
            </a:endParaRPr>
          </a:p>
          <a:p>
            <a:pPr indent="-3873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Char char="●"/>
            </a:pPr>
            <a:r>
              <a:rPr b="1" lang="fr-FR" sz="2500">
                <a:solidFill>
                  <a:schemeClr val="dk1"/>
                </a:solidFill>
              </a:rPr>
              <a:t>Control of Ansible content</a:t>
            </a:r>
            <a:endParaRPr b="1" sz="2500">
              <a:solidFill>
                <a:schemeClr val="dk1"/>
              </a:solidFill>
            </a:endParaRPr>
          </a:p>
          <a:p>
            <a:pPr indent="-3873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Char char="●"/>
            </a:pPr>
            <a:r>
              <a:rPr b="1" lang="fr-FR" sz="2500">
                <a:solidFill>
                  <a:schemeClr val="dk1"/>
                </a:solidFill>
              </a:rPr>
              <a:t>Iterate:</a:t>
            </a:r>
            <a:endParaRPr b="1" sz="2500">
              <a:solidFill>
                <a:schemeClr val="dk1"/>
              </a:solidFill>
            </a:endParaRPr>
          </a:p>
          <a:p>
            <a:pPr indent="-3873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Char char="-"/>
            </a:pPr>
            <a:r>
              <a:rPr b="1" lang="fr-FR" sz="2500">
                <a:solidFill>
                  <a:schemeClr val="dk1"/>
                </a:solidFill>
              </a:rPr>
              <a:t>Start with a basic playbook and static inventory.</a:t>
            </a:r>
            <a:endParaRPr b="1" sz="2500">
              <a:solidFill>
                <a:schemeClr val="dk1"/>
              </a:solidFill>
            </a:endParaRPr>
          </a:p>
          <a:p>
            <a:pPr indent="-3873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Char char="-"/>
            </a:pPr>
            <a:r>
              <a:rPr b="1" lang="fr-FR" sz="2500">
                <a:solidFill>
                  <a:schemeClr val="dk1"/>
                </a:solidFill>
              </a:rPr>
              <a:t>Organize and modularize the code.</a:t>
            </a:r>
            <a:endParaRPr b="1" sz="2500">
              <a:solidFill>
                <a:schemeClr val="dk1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solidFill>
                <a:schemeClr val="dk1"/>
              </a:solidFill>
            </a:endParaRPr>
          </a:p>
        </p:txBody>
      </p:sp>
      <p:sp>
        <p:nvSpPr>
          <p:cNvPr id="2239" name="Google Shape;2239;p203"/>
          <p:cNvSpPr txBox="1"/>
          <p:nvPr>
            <p:ph idx="12" type="sldNum"/>
          </p:nvPr>
        </p:nvSpPr>
        <p:spPr>
          <a:xfrm>
            <a:off x="9553650" y="7096124"/>
            <a:ext cx="898449" cy="3092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204"/>
          <p:cNvSpPr txBox="1"/>
          <p:nvPr>
            <p:ph type="title"/>
          </p:nvPr>
        </p:nvSpPr>
        <p:spPr>
          <a:xfrm>
            <a:off x="1308100" y="1000000"/>
            <a:ext cx="7437900" cy="15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125">
            <a:spAutoFit/>
          </a:bodyPr>
          <a:lstStyle/>
          <a:p>
            <a:pPr indent="0" lvl="0" marL="11139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/>
              <a:t>Automate with style</a:t>
            </a:r>
            <a:endParaRPr/>
          </a:p>
          <a:p>
            <a:pPr indent="0" lvl="0" marL="11139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11139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45" name="Google Shape;2245;p204"/>
          <p:cNvSpPr txBox="1"/>
          <p:nvPr/>
        </p:nvSpPr>
        <p:spPr>
          <a:xfrm>
            <a:off x="466621" y="2672950"/>
            <a:ext cx="7947000" cy="24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6475">
            <a:spAutoFit/>
          </a:bodyPr>
          <a:lstStyle/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Char char="●"/>
            </a:pPr>
            <a:r>
              <a:rPr lang="fr-FR" sz="25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Create a style guide to ensure code relevance:</a:t>
            </a:r>
            <a:endParaRPr sz="25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21921" lvl="1" marL="733513" marR="0" rtl="0" algn="l">
              <a:lnSpc>
                <a:spcPct val="100000"/>
              </a:lnSpc>
              <a:spcBef>
                <a:spcPts val="1066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○"/>
            </a:pPr>
            <a:r>
              <a:rPr lang="fr-FR" sz="25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Tagging</a:t>
            </a:r>
            <a:endParaRPr b="0" i="0" sz="25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21921" lvl="1" marL="733513" marR="0" rtl="0" algn="l">
              <a:lnSpc>
                <a:spcPct val="100000"/>
              </a:lnSpc>
              <a:spcBef>
                <a:spcPts val="1066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○"/>
            </a:pPr>
            <a:r>
              <a:rPr lang="fr-FR" sz="25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Naming of</a:t>
            </a:r>
            <a:r>
              <a:rPr b="0" i="0" lang="fr-FR" sz="25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tasks, plays, variables et rôles. </a:t>
            </a:r>
            <a:endParaRPr b="0" i="0" sz="25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21921" lvl="1" marL="733513" marR="0" rtl="0" algn="l">
              <a:lnSpc>
                <a:spcPct val="100000"/>
              </a:lnSpc>
              <a:spcBef>
                <a:spcPts val="1066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○"/>
            </a:pPr>
            <a:r>
              <a:rPr lang="fr-FR" sz="25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Folder s</a:t>
            </a:r>
            <a:r>
              <a:rPr b="0" i="0" lang="fr-FR" sz="25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tructure.</a:t>
            </a:r>
            <a:endParaRPr b="0" i="0" sz="25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246" name="Google Shape;2246;p204"/>
          <p:cNvSpPr txBox="1"/>
          <p:nvPr>
            <p:ph idx="12" type="sldNum"/>
          </p:nvPr>
        </p:nvSpPr>
        <p:spPr>
          <a:xfrm>
            <a:off x="9553650" y="7096124"/>
            <a:ext cx="898449" cy="3092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0" name="Shape 2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1" name="Google Shape;2251;p205"/>
          <p:cNvSpPr txBox="1"/>
          <p:nvPr/>
        </p:nvSpPr>
        <p:spPr>
          <a:xfrm>
            <a:off x="4083366" y="1989293"/>
            <a:ext cx="4563600" cy="148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575">
            <a:spAutoFit/>
          </a:bodyPr>
          <a:lstStyle/>
          <a:p>
            <a:pPr indent="0" lvl="0" marL="11139" marR="662781" rtl="0" algn="l">
              <a:lnSpc>
                <a:spcPct val="15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16"/>
              <a:buFont typeface="Arial"/>
              <a:buNone/>
            </a:pPr>
            <a:r>
              <a:rPr b="0" i="1" lang="fr-FR" sz="1316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# </a:t>
            </a:r>
            <a:r>
              <a:rPr i="1" lang="fr-FR" sz="1316">
                <a:solidFill>
                  <a:srgbClr val="FF0000"/>
                </a:solidFill>
              </a:rPr>
              <a:t>Main playbook calling others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1139" marR="662781" rtl="0" algn="l">
              <a:lnSpc>
                <a:spcPct val="151000"/>
              </a:lnSpc>
              <a:spcBef>
                <a:spcPts val="83"/>
              </a:spcBef>
              <a:spcAft>
                <a:spcPts val="0"/>
              </a:spcAft>
              <a:buClr>
                <a:schemeClr val="dk1"/>
              </a:buClr>
              <a:buSzPts val="1316"/>
              <a:buFont typeface="Arial"/>
              <a:buNone/>
            </a:pPr>
            <a:r>
              <a:rPr i="1" lang="fr-FR" sz="1316">
                <a:solidFill>
                  <a:schemeClr val="dk2"/>
                </a:solidFill>
              </a:rPr>
              <a:t>Playbook pour l’équipe webserver</a:t>
            </a:r>
            <a:endParaRPr b="0" i="1" sz="1316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1139" rtl="0" algn="l">
              <a:spcBef>
                <a:spcPts val="645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fr-FR" sz="1316">
                <a:solidFill>
                  <a:srgbClr val="C00000"/>
                </a:solidFill>
              </a:rPr>
              <a:t># separate playbook to run once</a:t>
            </a:r>
            <a:endParaRPr i="1" sz="1316">
              <a:solidFill>
                <a:srgbClr val="C00000"/>
              </a:solidFill>
            </a:endParaRPr>
          </a:p>
          <a:p>
            <a:pPr indent="0" lvl="0" marL="11139" rtl="0" algn="l">
              <a:spcBef>
                <a:spcPts val="645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316">
              <a:solidFill>
                <a:srgbClr val="C00000"/>
              </a:solidFill>
            </a:endParaRPr>
          </a:p>
          <a:p>
            <a:pPr indent="0" lvl="0" marL="11139" marR="0" rtl="0" algn="l">
              <a:lnSpc>
                <a:spcPct val="100000"/>
              </a:lnSpc>
              <a:spcBef>
                <a:spcPts val="645"/>
              </a:spcBef>
              <a:spcAft>
                <a:spcPts val="0"/>
              </a:spcAft>
              <a:buClr>
                <a:srgbClr val="000000"/>
              </a:buClr>
              <a:buSzPts val="1316"/>
              <a:buFont typeface="Arial"/>
              <a:buNone/>
            </a:pPr>
            <a:r>
              <a:t/>
            </a:r>
            <a:endParaRPr i="1" sz="1316">
              <a:solidFill>
                <a:srgbClr val="C00000"/>
              </a:solidFill>
            </a:endParaRPr>
          </a:p>
        </p:txBody>
      </p:sp>
      <p:sp>
        <p:nvSpPr>
          <p:cNvPr id="2252" name="Google Shape;2252;p205"/>
          <p:cNvSpPr txBox="1"/>
          <p:nvPr/>
        </p:nvSpPr>
        <p:spPr>
          <a:xfrm>
            <a:off x="38482" y="6186278"/>
            <a:ext cx="120301" cy="3336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450">
            <a:spAutoFit/>
          </a:bodyPr>
          <a:lstStyle/>
          <a:p>
            <a:pPr indent="0" lvl="0" marL="3341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2"/>
              <a:buFont typeface="Arial"/>
              <a:buNone/>
            </a:pPr>
            <a:fld id="{00000000-1234-1234-1234-123412341234}" type="slidenum">
              <a:rPr b="1" i="0" lang="fr-FR" sz="702" u="none" cap="none" strike="noStrike">
                <a:solidFill>
                  <a:srgbClr val="EBEBEB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702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3" name="Google Shape;2253;p205"/>
          <p:cNvSpPr txBox="1"/>
          <p:nvPr/>
        </p:nvSpPr>
        <p:spPr>
          <a:xfrm>
            <a:off x="3842853" y="2938339"/>
            <a:ext cx="4126200" cy="10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2450">
            <a:spAutoFit/>
          </a:bodyPr>
          <a:lstStyle/>
          <a:p>
            <a:pPr indent="0" lvl="0" marL="11139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fr-FR" sz="1316">
                <a:solidFill>
                  <a:schemeClr val="accent1"/>
                </a:solidFill>
              </a:rPr>
              <a:t># different levels of inventories</a:t>
            </a:r>
            <a:endParaRPr i="1" sz="1316">
              <a:solidFill>
                <a:schemeClr val="accent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16"/>
              <a:buFont typeface="Arial"/>
              <a:buNone/>
            </a:pPr>
            <a:r>
              <a:t/>
            </a:r>
            <a:endParaRPr i="1" sz="1316">
              <a:solidFill>
                <a:schemeClr val="accent1"/>
              </a:solidFill>
            </a:endParaRPr>
          </a:p>
          <a:p>
            <a:pPr indent="0" lvl="0" marL="11139" rtl="0" algn="l">
              <a:spcBef>
                <a:spcPts val="645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fr-FR" sz="1316">
                <a:solidFill>
                  <a:schemeClr val="dk1"/>
                </a:solidFill>
              </a:rPr>
              <a:t># Production team inventory</a:t>
            </a:r>
            <a:endParaRPr i="1" sz="1316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45"/>
              </a:spcBef>
              <a:spcAft>
                <a:spcPts val="0"/>
              </a:spcAft>
              <a:buClr>
                <a:srgbClr val="000000"/>
              </a:buClr>
              <a:buSzPts val="1316"/>
              <a:buFont typeface="Arial"/>
              <a:buNone/>
            </a:pPr>
            <a:r>
              <a:t/>
            </a:r>
            <a:endParaRPr i="1" sz="1316">
              <a:solidFill>
                <a:schemeClr val="dk1"/>
              </a:solidFill>
            </a:endParaRPr>
          </a:p>
        </p:txBody>
      </p:sp>
      <p:sp>
        <p:nvSpPr>
          <p:cNvPr id="2254" name="Google Shape;2254;p205"/>
          <p:cNvSpPr txBox="1"/>
          <p:nvPr/>
        </p:nvSpPr>
        <p:spPr>
          <a:xfrm>
            <a:off x="4083366" y="4121260"/>
            <a:ext cx="4257486" cy="2159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50">
            <a:spAutoFit/>
          </a:bodyPr>
          <a:lstStyle/>
          <a:p>
            <a:pPr indent="0" lvl="0" marL="1113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16"/>
              <a:buFont typeface="Arial"/>
              <a:buNone/>
            </a:pPr>
            <a:r>
              <a:rPr b="0" i="1" lang="fr-FR" sz="1316" u="none" cap="none" strike="noStrik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# </a:t>
            </a:r>
            <a:r>
              <a:rPr i="1" lang="fr-FR" sz="1316">
                <a:solidFill>
                  <a:schemeClr val="accent5"/>
                </a:solidFill>
              </a:rPr>
              <a:t>Grouping of if necessary</a:t>
            </a:r>
            <a:endParaRPr b="0" i="0" sz="1316" u="none" cap="none" strike="noStrike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5" name="Google Shape;2255;p205"/>
          <p:cNvSpPr txBox="1"/>
          <p:nvPr/>
        </p:nvSpPr>
        <p:spPr>
          <a:xfrm>
            <a:off x="4083366" y="5212576"/>
            <a:ext cx="4126248" cy="2919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8550">
            <a:spAutoFit/>
          </a:bodyPr>
          <a:lstStyle/>
          <a:p>
            <a:pPr indent="0" lvl="0" marL="1113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16"/>
              <a:buFont typeface="Arial"/>
              <a:buNone/>
            </a:pPr>
            <a:r>
              <a:rPr b="0" i="0" lang="fr-FR" sz="1316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#</a:t>
            </a:r>
            <a:r>
              <a:rPr lang="fr-FR" sz="1316">
                <a:solidFill>
                  <a:schemeClr val="accent6"/>
                </a:solidFill>
              </a:rPr>
              <a:t>Include external roles</a:t>
            </a:r>
            <a:endParaRPr b="0" i="0" sz="1316" u="none" cap="none" strike="noStrik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6" name="Google Shape;2256;p205"/>
          <p:cNvSpPr txBox="1"/>
          <p:nvPr/>
        </p:nvSpPr>
        <p:spPr>
          <a:xfrm>
            <a:off x="641604" y="1992452"/>
            <a:ext cx="3200235" cy="39857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125">
            <a:spAutoFit/>
          </a:bodyPr>
          <a:lstStyle/>
          <a:p>
            <a:pPr indent="0" lvl="0" marL="11139" marR="498478" rtl="0" algn="l">
              <a:lnSpc>
                <a:spcPct val="15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16"/>
              <a:buFont typeface="Arial"/>
              <a:buNone/>
            </a:pPr>
            <a:r>
              <a:rPr b="1" i="0" lang="fr-FR" sz="1316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site.yml  </a:t>
            </a:r>
            <a:r>
              <a:rPr b="1" i="0" lang="fr-FR" sz="1316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webservers.yml  </a:t>
            </a:r>
            <a:r>
              <a:rPr b="1" i="0" lang="fr-FR" sz="1316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deployonce.yml  </a:t>
            </a:r>
            <a:endParaRPr b="1" i="0" sz="1316" u="none" cap="none" strike="noStrike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1139" marR="498478" rtl="0" algn="l">
              <a:lnSpc>
                <a:spcPct val="151000"/>
              </a:lnSpc>
              <a:spcBef>
                <a:spcPts val="88"/>
              </a:spcBef>
              <a:spcAft>
                <a:spcPts val="0"/>
              </a:spcAft>
              <a:buClr>
                <a:srgbClr val="000000"/>
              </a:buClr>
              <a:buSzPts val="1316"/>
              <a:buFont typeface="Arial"/>
              <a:buNone/>
            </a:pPr>
            <a:r>
              <a:t/>
            </a:r>
            <a:endParaRPr b="1" i="0" sz="1316" u="none" cap="none" strike="noStrike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1139" marR="498478" rtl="0" algn="l">
              <a:lnSpc>
                <a:spcPct val="151000"/>
              </a:lnSpc>
              <a:spcBef>
                <a:spcPts val="88"/>
              </a:spcBef>
              <a:spcAft>
                <a:spcPts val="0"/>
              </a:spcAft>
              <a:buClr>
                <a:srgbClr val="000000"/>
              </a:buClr>
              <a:buSzPts val="1316"/>
              <a:buFont typeface="Arial"/>
              <a:buNone/>
            </a:pPr>
            <a:r>
              <a:rPr b="1" i="0" lang="fr-FR" sz="1316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inventories/</a:t>
            </a:r>
            <a:endParaRPr b="1" i="0" sz="1316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47289" lvl="0" marL="505160" marR="251188" rtl="0" algn="l">
              <a:lnSpc>
                <a:spcPct val="15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16"/>
              <a:buFont typeface="Arial"/>
              <a:buNone/>
            </a:pPr>
            <a:r>
              <a:rPr b="1" i="0" lang="fr-FR" sz="1316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production/  </a:t>
            </a:r>
            <a:endParaRPr b="1" i="0" sz="1316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47289" lvl="0" marL="505160" marR="251188" rtl="0" algn="l">
              <a:lnSpc>
                <a:spcPct val="15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16"/>
              <a:buFont typeface="Arial"/>
              <a:buNone/>
            </a:pPr>
            <a:r>
              <a:rPr b="1" i="0" lang="fr-FR" sz="1316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b="1" i="0" lang="fr-FR" sz="1316" u="none" cap="none" strike="noStrik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hosts  </a:t>
            </a:r>
            <a:endParaRPr b="1" i="0" sz="1316" u="none" cap="none" strike="noStrike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47289" lvl="0" marL="505160" marR="251188" rtl="0" algn="l">
              <a:lnSpc>
                <a:spcPct val="15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16"/>
              <a:buFont typeface="Arial"/>
              <a:buNone/>
            </a:pPr>
            <a:r>
              <a:rPr b="1" i="0" lang="fr-FR" sz="1316" u="none" cap="none" strike="noStrik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	group_vars/  </a:t>
            </a:r>
            <a:endParaRPr b="1" i="0" sz="1316" u="none" cap="none" strike="noStrike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47289" lvl="0" marL="505160" marR="251188" rtl="0" algn="l">
              <a:lnSpc>
                <a:spcPct val="15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16"/>
              <a:buFont typeface="Arial"/>
              <a:buNone/>
            </a:pPr>
            <a:r>
              <a:rPr b="1" i="0" lang="fr-FR" sz="1316" u="none" cap="none" strike="noStrik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	host_vars/</a:t>
            </a:r>
            <a:endParaRPr b="1" i="0" sz="1316" u="none" cap="none" strike="noStrike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246733" lvl="0" marL="11139" marR="827640" rtl="0" algn="l">
              <a:lnSpc>
                <a:spcPct val="15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16"/>
              <a:buFont typeface="Arial"/>
              <a:buNone/>
            </a:pPr>
            <a:r>
              <a:rPr b="1" i="0" lang="fr-FR" sz="1316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london/  </a:t>
            </a:r>
            <a:endParaRPr b="1" i="0" sz="1316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246733" lvl="0" marL="11139" marR="827640" rtl="0" algn="l">
              <a:lnSpc>
                <a:spcPct val="15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16"/>
              <a:buFont typeface="Arial"/>
              <a:buNone/>
            </a:pPr>
            <a:r>
              <a:rPr b="1" i="0" lang="fr-FR" sz="1316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roles/</a:t>
            </a:r>
            <a:endParaRPr b="1" i="0" sz="1316" u="none" cap="none" strike="noStrik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340302" marR="4456" rtl="0" algn="l">
              <a:lnSpc>
                <a:spcPct val="15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16"/>
              <a:buFont typeface="Arial"/>
              <a:buNone/>
            </a:pPr>
            <a:r>
              <a:rPr b="1" i="0" lang="fr-FR" sz="1316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requirements.yml  </a:t>
            </a:r>
            <a:endParaRPr b="1" i="0" sz="1316" u="none" cap="none" strike="noStrik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340302" marR="4456" rtl="0" algn="l">
              <a:lnSpc>
                <a:spcPct val="15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16"/>
              <a:buFont typeface="Arial"/>
              <a:buNone/>
            </a:pPr>
            <a:r>
              <a:rPr b="1" i="0" lang="fr-FR" sz="1316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common/</a:t>
            </a:r>
            <a:endParaRPr b="1" i="0" sz="1316" u="none" cap="none" strike="noStrik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340302" marR="0" rtl="0" algn="l">
              <a:lnSpc>
                <a:spcPct val="100000"/>
              </a:lnSpc>
              <a:spcBef>
                <a:spcPts val="645"/>
              </a:spcBef>
              <a:spcAft>
                <a:spcPts val="0"/>
              </a:spcAft>
              <a:buClr>
                <a:srgbClr val="000000"/>
              </a:buClr>
              <a:buSzPts val="1316"/>
              <a:buFont typeface="Arial"/>
              <a:buNone/>
            </a:pPr>
            <a:r>
              <a:rPr b="1" i="0" lang="fr-FR" sz="1316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webtier/</a:t>
            </a:r>
            <a:endParaRPr b="1" i="0" sz="1316" u="none" cap="none" strike="noStrik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7" name="Google Shape;2257;p205"/>
          <p:cNvSpPr txBox="1"/>
          <p:nvPr>
            <p:ph idx="12" type="sldNum"/>
          </p:nvPr>
        </p:nvSpPr>
        <p:spPr>
          <a:xfrm>
            <a:off x="9553650" y="7096124"/>
            <a:ext cx="898449" cy="3092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2258" name="Google Shape;2258;p205"/>
          <p:cNvSpPr txBox="1"/>
          <p:nvPr>
            <p:ph type="title"/>
          </p:nvPr>
        </p:nvSpPr>
        <p:spPr>
          <a:xfrm>
            <a:off x="1308100" y="1000000"/>
            <a:ext cx="7573200" cy="53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125">
            <a:spAutoFit/>
          </a:bodyPr>
          <a:lstStyle/>
          <a:p>
            <a:pPr indent="0" lvl="0" marL="11139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-FR"/>
              <a:t>Automate with style</a:t>
            </a:r>
            <a:endParaRPr/>
          </a:p>
        </p:txBody>
      </p:sp>
    </p:spTree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2" name="Shape 2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" name="Google Shape;2263;p206"/>
          <p:cNvSpPr txBox="1"/>
          <p:nvPr>
            <p:ph type="title"/>
          </p:nvPr>
        </p:nvSpPr>
        <p:spPr>
          <a:xfrm>
            <a:off x="1291245" y="1073362"/>
            <a:ext cx="7183500" cy="5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575">
            <a:spAutoFit/>
          </a:bodyPr>
          <a:lstStyle/>
          <a:p>
            <a:pPr indent="-2629401" lvl="0" marL="2639983" marR="4456" rtl="0" algn="l">
              <a:lnSpc>
                <a:spcPct val="1292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Integration with Git</a:t>
            </a:r>
            <a:endParaRPr/>
          </a:p>
        </p:txBody>
      </p:sp>
      <p:sp>
        <p:nvSpPr>
          <p:cNvPr id="2264" name="Google Shape;2264;p206"/>
          <p:cNvSpPr txBox="1"/>
          <p:nvPr/>
        </p:nvSpPr>
        <p:spPr>
          <a:xfrm>
            <a:off x="986075" y="2683750"/>
            <a:ext cx="8970600" cy="33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125">
            <a:spAutoFit/>
          </a:bodyPr>
          <a:lstStyle/>
          <a:p>
            <a:pPr indent="-387350" lvl="0" marL="457200" rtl="0" algn="l">
              <a:spcBef>
                <a:spcPts val="1066"/>
              </a:spcBef>
              <a:spcAft>
                <a:spcPts val="0"/>
              </a:spcAft>
              <a:buClr>
                <a:schemeClr val="dk1"/>
              </a:buClr>
              <a:buSzPts val="2500"/>
              <a:buChar char="●"/>
            </a:pPr>
            <a:r>
              <a:rPr lang="fr-FR" sz="25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Start by putting everything in one repository.</a:t>
            </a:r>
            <a:endParaRPr sz="25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457200" rtl="0" algn="l">
              <a:spcBef>
                <a:spcPts val="1066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87350" lvl="0" marL="457200" rtl="0" algn="l">
              <a:spcBef>
                <a:spcPts val="1066"/>
              </a:spcBef>
              <a:spcAft>
                <a:spcPts val="0"/>
              </a:spcAft>
              <a:buClr>
                <a:schemeClr val="dk1"/>
              </a:buClr>
              <a:buSzPts val="2500"/>
              <a:buChar char="●"/>
            </a:pPr>
            <a:r>
              <a:rPr lang="fr-FR" sz="25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Long term:</a:t>
            </a:r>
            <a:endParaRPr sz="25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l">
              <a:spcBef>
                <a:spcPts val="1066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87350" lvl="0" marL="457200" rtl="0" algn="l">
              <a:spcBef>
                <a:spcPts val="1066"/>
              </a:spcBef>
              <a:spcAft>
                <a:spcPts val="0"/>
              </a:spcAft>
              <a:buClr>
                <a:schemeClr val="dk1"/>
              </a:buClr>
              <a:buSzPts val="2500"/>
              <a:buFont typeface="Tahoma"/>
              <a:buChar char="-"/>
            </a:pPr>
            <a:r>
              <a:rPr lang="fr-FR" sz="25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 git repository per role.</a:t>
            </a:r>
            <a:endParaRPr sz="25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Tahoma"/>
              <a:buChar char="-"/>
            </a:pPr>
            <a:r>
              <a:rPr lang="fr-FR" sz="25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Repository for each team.</a:t>
            </a:r>
            <a:endParaRPr sz="25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66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265" name="Google Shape;2265;p206"/>
          <p:cNvSpPr txBox="1"/>
          <p:nvPr>
            <p:ph idx="12" type="sldNum"/>
          </p:nvPr>
        </p:nvSpPr>
        <p:spPr>
          <a:xfrm>
            <a:off x="9553650" y="7096124"/>
            <a:ext cx="898449" cy="3092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9" name="Shape 2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0" name="Google Shape;2270;p207"/>
          <p:cNvSpPr txBox="1"/>
          <p:nvPr>
            <p:ph type="title"/>
          </p:nvPr>
        </p:nvSpPr>
        <p:spPr>
          <a:xfrm>
            <a:off x="1196021" y="949949"/>
            <a:ext cx="9223200" cy="53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125">
            <a:spAutoFit/>
          </a:bodyPr>
          <a:lstStyle/>
          <a:p>
            <a:pPr indent="-2309707" lvl="0" marL="2387123" marR="4456" rtl="0" algn="l">
              <a:lnSpc>
                <a:spcPct val="1298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-FR"/>
              <a:t>Choice of hostnames</a:t>
            </a:r>
            <a:endParaRPr/>
          </a:p>
        </p:txBody>
      </p:sp>
      <p:sp>
        <p:nvSpPr>
          <p:cNvPr id="2271" name="Google Shape;2271;p207"/>
          <p:cNvSpPr txBox="1"/>
          <p:nvPr/>
        </p:nvSpPr>
        <p:spPr>
          <a:xfrm>
            <a:off x="1484570" y="3325317"/>
            <a:ext cx="1133946" cy="11894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2925">
            <a:spAutoFit/>
          </a:bodyPr>
          <a:lstStyle/>
          <a:p>
            <a:pPr indent="0" lvl="0" marL="1113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rPr b="0" i="0" lang="fr-FR" sz="1579" u="none" cap="none" strike="noStrike">
                <a:solidFill>
                  <a:srgbClr val="EE0000"/>
                </a:solidFill>
                <a:latin typeface="Arial"/>
                <a:ea typeface="Arial"/>
                <a:cs typeface="Arial"/>
                <a:sym typeface="Arial"/>
              </a:rPr>
              <a:t>10.1.2.75</a:t>
            </a:r>
            <a:endParaRPr b="0" i="0" sz="1579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1139" marR="0" rtl="0" algn="l">
              <a:lnSpc>
                <a:spcPct val="100000"/>
              </a:lnSpc>
              <a:spcBef>
                <a:spcPts val="407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rPr b="0" i="0" lang="fr-FR" sz="1579" u="none" cap="none" strike="noStrike">
                <a:solidFill>
                  <a:srgbClr val="EE0000"/>
                </a:solidFill>
                <a:latin typeface="Arial"/>
                <a:ea typeface="Arial"/>
                <a:cs typeface="Arial"/>
                <a:sym typeface="Arial"/>
              </a:rPr>
              <a:t>10.1.5.45</a:t>
            </a:r>
            <a:endParaRPr b="0" i="0" sz="1579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1139" marR="0" rtl="0" algn="l">
              <a:lnSpc>
                <a:spcPct val="100000"/>
              </a:lnSpc>
              <a:spcBef>
                <a:spcPts val="407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rPr b="0" i="0" lang="fr-FR" sz="1579" u="none" cap="none" strike="noStrike">
                <a:solidFill>
                  <a:srgbClr val="EE0000"/>
                </a:solidFill>
                <a:latin typeface="Arial"/>
                <a:ea typeface="Arial"/>
                <a:cs typeface="Arial"/>
                <a:sym typeface="Arial"/>
              </a:rPr>
              <a:t>10.1.4.5</a:t>
            </a:r>
            <a:endParaRPr b="0" i="0" sz="1579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1139" marR="0" rtl="0" algn="l">
              <a:lnSpc>
                <a:spcPct val="100000"/>
              </a:lnSpc>
              <a:spcBef>
                <a:spcPts val="408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rPr b="0" i="0" lang="fr-FR" sz="1579" u="none" cap="none" strike="noStrike">
                <a:solidFill>
                  <a:srgbClr val="EE0000"/>
                </a:solidFill>
                <a:latin typeface="Arial"/>
                <a:ea typeface="Arial"/>
                <a:cs typeface="Arial"/>
                <a:sym typeface="Arial"/>
              </a:rPr>
              <a:t>10.1.0.40</a:t>
            </a:r>
            <a:endParaRPr b="0" i="0" sz="1579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2" name="Google Shape;2272;p207"/>
          <p:cNvSpPr txBox="1"/>
          <p:nvPr/>
        </p:nvSpPr>
        <p:spPr>
          <a:xfrm>
            <a:off x="1484570" y="4770596"/>
            <a:ext cx="1875244" cy="11691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125">
            <a:spAutoFit/>
          </a:bodyPr>
          <a:lstStyle/>
          <a:p>
            <a:pPr indent="0" lvl="0" marL="11139" marR="4456" rtl="0" algn="just">
              <a:lnSpc>
                <a:spcPct val="121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rPr b="0" i="0" lang="fr-FR" sz="1579" u="none" cap="none" strike="noStrike">
                <a:solidFill>
                  <a:srgbClr val="EE0000"/>
                </a:solidFill>
                <a:latin typeface="Arial"/>
                <a:ea typeface="Arial"/>
                <a:cs typeface="Arial"/>
                <a:sym typeface="Arial"/>
              </a:rPr>
              <a:t>w14301.acme.com  w17802.acme.com  w19203.acme.com  w19304.acme.com</a:t>
            </a:r>
            <a:endParaRPr b="0" i="0" sz="1579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3" name="Google Shape;2273;p207"/>
          <p:cNvSpPr txBox="1"/>
          <p:nvPr/>
        </p:nvSpPr>
        <p:spPr>
          <a:xfrm>
            <a:off x="4362893" y="3325316"/>
            <a:ext cx="3233640" cy="11691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125">
            <a:spAutoFit/>
          </a:bodyPr>
          <a:lstStyle/>
          <a:p>
            <a:pPr indent="0" lvl="0" marL="11139" marR="4456" rtl="0" algn="l">
              <a:lnSpc>
                <a:spcPct val="121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rPr b="0" i="0" lang="fr-FR" sz="1579" u="none" cap="none" strike="noStrike">
                <a:solidFill>
                  <a:srgbClr val="EE0000"/>
                </a:solidFill>
                <a:latin typeface="Arial"/>
                <a:ea typeface="Arial"/>
                <a:cs typeface="Arial"/>
                <a:sym typeface="Arial"/>
              </a:rPr>
              <a:t>db1	ansible_host=10.1.2.75  db2	ansible_host=10.1.5.45  db3	ansible_host=10.1.4.5  db4	ansible_host=10.1.0.40</a:t>
            </a:r>
            <a:endParaRPr b="0" i="0" sz="1579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4" name="Google Shape;2274;p207"/>
          <p:cNvSpPr txBox="1"/>
          <p:nvPr/>
        </p:nvSpPr>
        <p:spPr>
          <a:xfrm>
            <a:off x="4362893" y="4770596"/>
            <a:ext cx="4098580" cy="11691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125">
            <a:spAutoFit/>
          </a:bodyPr>
          <a:lstStyle/>
          <a:p>
            <a:pPr indent="0" lvl="0" marL="11139" marR="4456" rtl="0" algn="just">
              <a:lnSpc>
                <a:spcPct val="121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rPr b="0" i="0" lang="fr-FR" sz="1579" u="none" cap="none" strike="noStrike">
                <a:solidFill>
                  <a:srgbClr val="EE0000"/>
                </a:solidFill>
                <a:latin typeface="Arial"/>
                <a:ea typeface="Arial"/>
                <a:cs typeface="Arial"/>
                <a:sym typeface="Arial"/>
              </a:rPr>
              <a:t>web1 ansible_host=w14301.acme.com  web2 ansible_host=w17802.acme.com  web3 ansible_host=w19203.acme.com  web4 ansible_host=w19203.acme.com</a:t>
            </a:r>
            <a:endParaRPr b="0" i="0" sz="1579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5" name="Google Shape;2275;p207"/>
          <p:cNvSpPr/>
          <p:nvPr/>
        </p:nvSpPr>
        <p:spPr>
          <a:xfrm>
            <a:off x="3338964" y="4433795"/>
            <a:ext cx="960178" cy="480089"/>
          </a:xfrm>
          <a:custGeom>
            <a:rect b="b" l="l" r="r" t="t"/>
            <a:pathLst>
              <a:path extrusionOk="0" h="547370" w="1094739">
                <a:moveTo>
                  <a:pt x="820799" y="547199"/>
                </a:moveTo>
                <a:lnTo>
                  <a:pt x="820799" y="410399"/>
                </a:lnTo>
                <a:lnTo>
                  <a:pt x="0" y="410399"/>
                </a:lnTo>
                <a:lnTo>
                  <a:pt x="0" y="136799"/>
                </a:lnTo>
                <a:lnTo>
                  <a:pt x="820799" y="136799"/>
                </a:lnTo>
                <a:lnTo>
                  <a:pt x="820799" y="0"/>
                </a:lnTo>
                <a:lnTo>
                  <a:pt x="1094399" y="273599"/>
                </a:lnTo>
                <a:lnTo>
                  <a:pt x="820799" y="547199"/>
                </a:lnTo>
                <a:close/>
              </a:path>
            </a:pathLst>
          </a:custGeom>
          <a:solidFill>
            <a:srgbClr val="EE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6" name="Google Shape;2276;p207"/>
          <p:cNvSpPr/>
          <p:nvPr/>
        </p:nvSpPr>
        <p:spPr>
          <a:xfrm>
            <a:off x="3338964" y="4433795"/>
            <a:ext cx="960178" cy="480089"/>
          </a:xfrm>
          <a:custGeom>
            <a:rect b="b" l="l" r="r" t="t"/>
            <a:pathLst>
              <a:path extrusionOk="0" h="547370" w="1094739">
                <a:moveTo>
                  <a:pt x="0" y="136799"/>
                </a:moveTo>
                <a:lnTo>
                  <a:pt x="820799" y="136799"/>
                </a:lnTo>
                <a:lnTo>
                  <a:pt x="820799" y="0"/>
                </a:lnTo>
                <a:lnTo>
                  <a:pt x="1094399" y="273599"/>
                </a:lnTo>
                <a:lnTo>
                  <a:pt x="820799" y="547199"/>
                </a:lnTo>
                <a:lnTo>
                  <a:pt x="820799" y="410399"/>
                </a:lnTo>
                <a:lnTo>
                  <a:pt x="0" y="410399"/>
                </a:lnTo>
                <a:lnTo>
                  <a:pt x="0" y="136799"/>
                </a:lnTo>
                <a:close/>
              </a:path>
            </a:pathLst>
          </a:custGeom>
          <a:noFill/>
          <a:ln cap="flat" cmpd="sng" w="9525">
            <a:solidFill>
              <a:srgbClr val="EE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7" name="Google Shape;2277;p207"/>
          <p:cNvSpPr/>
          <p:nvPr/>
        </p:nvSpPr>
        <p:spPr>
          <a:xfrm>
            <a:off x="800633" y="1977124"/>
            <a:ext cx="9092134" cy="8617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•"/>
            </a:pPr>
            <a:r>
              <a:rPr lang="fr-FR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Naming hosts with meaning rather than using IP or DNS addresses</a:t>
            </a:r>
            <a:endParaRPr b="0" i="0" sz="2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8" name="Google Shape;2278;p207"/>
          <p:cNvSpPr txBox="1"/>
          <p:nvPr>
            <p:ph idx="12" type="sldNum"/>
          </p:nvPr>
        </p:nvSpPr>
        <p:spPr>
          <a:xfrm>
            <a:off x="9553650" y="7096124"/>
            <a:ext cx="898449" cy="3092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2" name="Shape 2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3" name="Google Shape;2283;p208"/>
          <p:cNvSpPr txBox="1"/>
          <p:nvPr>
            <p:ph type="title"/>
          </p:nvPr>
        </p:nvSpPr>
        <p:spPr>
          <a:xfrm>
            <a:off x="342674" y="1009040"/>
            <a:ext cx="9223200" cy="53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125">
            <a:spAutoFit/>
          </a:bodyPr>
          <a:lstStyle/>
          <a:p>
            <a:pPr indent="-677261" lvl="0" marL="1304954" marR="4456" rtl="0" algn="l">
              <a:lnSpc>
                <a:spcPct val="1298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-FR"/>
              <a:t>Host grouping</a:t>
            </a:r>
            <a:endParaRPr/>
          </a:p>
        </p:txBody>
      </p:sp>
      <p:graphicFrame>
        <p:nvGraphicFramePr>
          <p:cNvPr id="2284" name="Google Shape;2284;p208"/>
          <p:cNvGraphicFramePr/>
          <p:nvPr/>
        </p:nvGraphicFramePr>
        <p:xfrm>
          <a:off x="1743604" y="339206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{2D3A599C-C64F-48A4-853F-5852AE9CE7E2}</a:tableStyleId>
              </a:tblPr>
              <a:tblGrid>
                <a:gridCol w="1623500"/>
                <a:gridCol w="2079650"/>
                <a:gridCol w="1870225"/>
              </a:tblGrid>
              <a:tr h="248050">
                <a:tc>
                  <a:txBody>
                    <a:bodyPr/>
                    <a:lstStyle/>
                    <a:p>
                      <a:pPr indent="0" lvl="0" marL="31750" marR="0" rtl="0" algn="l">
                        <a:lnSpc>
                          <a:spcPct val="13281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fr-FR" sz="1600" u="none" cap="none" strike="noStrike">
                          <a:solidFill>
                            <a:srgbClr val="EE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[db]</a:t>
                      </a:r>
                      <a:endParaRPr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692150" marR="0" rtl="0" algn="l">
                        <a:lnSpc>
                          <a:spcPct val="13281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fr-FR" sz="1600" u="none" cap="none" strike="noStrike">
                          <a:solidFill>
                            <a:srgbClr val="EE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[east]</a:t>
                      </a:r>
                      <a:endParaRPr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833119" marR="0" rtl="0" algn="l">
                        <a:lnSpc>
                          <a:spcPct val="13281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fr-FR" sz="1600" u="none" cap="none" strike="noStrike">
                          <a:solidFill>
                            <a:srgbClr val="EE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[dev]</a:t>
                      </a:r>
                      <a:endParaRPr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/>
                </a:tc>
              </a:tr>
              <a:tr h="242275">
                <a:tc>
                  <a:txBody>
                    <a:bodyPr/>
                    <a:lstStyle/>
                    <a:p>
                      <a:pPr indent="0" lvl="0" marL="31750" marR="0" rtl="0" algn="l">
                        <a:lnSpc>
                          <a:spcPct val="12968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fr-FR" sz="1600" u="none" cap="none" strike="noStrike">
                          <a:solidFill>
                            <a:srgbClr val="EE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db[1:4]</a:t>
                      </a:r>
                      <a:endParaRPr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692150" marR="0" rtl="0" algn="l">
                        <a:lnSpc>
                          <a:spcPct val="12968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fr-FR" sz="1600" u="none" cap="none" strike="noStrike">
                          <a:solidFill>
                            <a:srgbClr val="EE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db1</a:t>
                      </a:r>
                      <a:endParaRPr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833119" marR="0" rtl="0" algn="l">
                        <a:lnSpc>
                          <a:spcPct val="12968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fr-FR" sz="1600" u="none" cap="none" strike="noStrike">
                          <a:solidFill>
                            <a:srgbClr val="EE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db1</a:t>
                      </a:r>
                      <a:endParaRPr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/>
                </a:tc>
              </a:tr>
              <a:tr h="2422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692150" marR="0" rtl="0" algn="l">
                        <a:lnSpc>
                          <a:spcPct val="12968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fr-FR" sz="1600" u="none" cap="none" strike="noStrike">
                          <a:solidFill>
                            <a:srgbClr val="EE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web1</a:t>
                      </a:r>
                      <a:endParaRPr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833119" marR="0" rtl="0" algn="l">
                        <a:lnSpc>
                          <a:spcPct val="12968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fr-FR" sz="1600" u="none" cap="none" strike="noStrike">
                          <a:solidFill>
                            <a:srgbClr val="EE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web1</a:t>
                      </a:r>
                      <a:endParaRPr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/>
                </a:tc>
              </a:tr>
              <a:tr h="242275">
                <a:tc>
                  <a:txBody>
                    <a:bodyPr/>
                    <a:lstStyle/>
                    <a:p>
                      <a:pPr indent="0" lvl="0" marL="31750" marR="0" rtl="0" algn="l">
                        <a:lnSpc>
                          <a:spcPct val="12968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fr-FR" sz="1600" u="none" cap="none" strike="noStrike">
                          <a:solidFill>
                            <a:srgbClr val="EE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[web]</a:t>
                      </a:r>
                      <a:endParaRPr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692150" marR="0" rtl="0" algn="l">
                        <a:lnSpc>
                          <a:spcPct val="12968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fr-FR" sz="1600" u="none" cap="none" strike="noStrike">
                          <a:solidFill>
                            <a:srgbClr val="EE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db3</a:t>
                      </a:r>
                      <a:endParaRPr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/>
                </a:tc>
              </a:tr>
              <a:tr h="248050">
                <a:tc>
                  <a:txBody>
                    <a:bodyPr/>
                    <a:lstStyle/>
                    <a:p>
                      <a:pPr indent="0" lvl="0" marL="31750" marR="0" rtl="0" algn="l">
                        <a:lnSpc>
                          <a:spcPct val="12968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fr-FR" sz="1600" u="none" cap="none" strike="noStrike">
                          <a:solidFill>
                            <a:srgbClr val="EE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web[1:4]</a:t>
                      </a:r>
                      <a:endParaRPr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692150" marR="0" rtl="0" algn="l">
                        <a:lnSpc>
                          <a:spcPct val="12968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fr-FR" sz="1600" u="none" cap="none" strike="noStrike">
                          <a:solidFill>
                            <a:srgbClr val="EE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web3</a:t>
                      </a:r>
                      <a:endParaRPr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833119" marR="0" rtl="0" algn="l">
                        <a:lnSpc>
                          <a:spcPct val="12968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fr-FR" sz="1600" u="none" cap="none" strike="noStrike">
                          <a:solidFill>
                            <a:srgbClr val="EE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[testing]</a:t>
                      </a:r>
                      <a:endParaRPr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/>
                </a:tc>
              </a:tr>
            </a:tbl>
          </a:graphicData>
        </a:graphic>
      </p:graphicFrame>
      <p:sp>
        <p:nvSpPr>
          <p:cNvPr id="2285" name="Google Shape;2285;p208"/>
          <p:cNvSpPr txBox="1"/>
          <p:nvPr/>
        </p:nvSpPr>
        <p:spPr>
          <a:xfrm>
            <a:off x="6166867" y="4588674"/>
            <a:ext cx="516848" cy="4852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450">
            <a:spAutoFit/>
          </a:bodyPr>
          <a:lstStyle/>
          <a:p>
            <a:pPr indent="0" lvl="0" marL="11139" marR="4456" rtl="0" algn="l">
              <a:lnSpc>
                <a:spcPct val="1006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rPr b="0" i="0" lang="fr-FR" sz="1579" u="none" cap="none" strike="noStrike">
                <a:solidFill>
                  <a:srgbClr val="EE0000"/>
                </a:solidFill>
                <a:latin typeface="Arial"/>
                <a:ea typeface="Arial"/>
                <a:cs typeface="Arial"/>
                <a:sym typeface="Arial"/>
              </a:rPr>
              <a:t>db3  web3</a:t>
            </a:r>
            <a:endParaRPr b="0" i="0" sz="1579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6" name="Google Shape;2286;p208"/>
          <p:cNvSpPr txBox="1"/>
          <p:nvPr/>
        </p:nvSpPr>
        <p:spPr>
          <a:xfrm>
            <a:off x="6166867" y="5315492"/>
            <a:ext cx="763576" cy="122155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450">
            <a:spAutoFit/>
          </a:bodyPr>
          <a:lstStyle/>
          <a:p>
            <a:pPr indent="0" lvl="0" marL="11139" marR="4456" rtl="0" algn="l">
              <a:lnSpc>
                <a:spcPct val="1006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rPr b="0" i="0" lang="fr-FR" sz="1579" u="none" cap="none" strike="noStrike">
                <a:solidFill>
                  <a:srgbClr val="EE0000"/>
                </a:solidFill>
                <a:latin typeface="Arial"/>
                <a:ea typeface="Arial"/>
                <a:cs typeface="Arial"/>
                <a:sym typeface="Arial"/>
              </a:rPr>
              <a:t>[prod]  db2  web2  db4  web4</a:t>
            </a:r>
            <a:endParaRPr b="0" i="0" sz="1579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7" name="Google Shape;2287;p208"/>
          <p:cNvSpPr txBox="1"/>
          <p:nvPr/>
        </p:nvSpPr>
        <p:spPr>
          <a:xfrm>
            <a:off x="3963590" y="4830947"/>
            <a:ext cx="763576" cy="122155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450">
            <a:spAutoFit/>
          </a:bodyPr>
          <a:lstStyle/>
          <a:p>
            <a:pPr indent="0" lvl="0" marL="11139" marR="4456" rtl="0" algn="l">
              <a:lnSpc>
                <a:spcPct val="1006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rPr b="0" i="0" lang="fr-FR" sz="1579" u="none" cap="none" strike="noStrike">
                <a:solidFill>
                  <a:srgbClr val="EE0000"/>
                </a:solidFill>
                <a:latin typeface="Arial"/>
                <a:ea typeface="Arial"/>
                <a:cs typeface="Arial"/>
                <a:sym typeface="Arial"/>
              </a:rPr>
              <a:t>[west]  db2  web2  db4  web4</a:t>
            </a:r>
            <a:endParaRPr b="0" i="0" sz="1579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8" name="Google Shape;2288;p208"/>
          <p:cNvSpPr/>
          <p:nvPr/>
        </p:nvSpPr>
        <p:spPr>
          <a:xfrm>
            <a:off x="878479" y="1963614"/>
            <a:ext cx="8541434" cy="11047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6785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93"/>
              <a:buChar char="•"/>
            </a:pPr>
            <a:r>
              <a:rPr lang="fr-FR" sz="219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Group your hosts for easier inventory selection and fewer conditional tasks.</a:t>
            </a:r>
            <a:endParaRPr sz="219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785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93"/>
              <a:buChar char="•"/>
            </a:pPr>
            <a:r>
              <a:rPr lang="fr-FR" sz="219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more groups, the better.</a:t>
            </a:r>
            <a:endParaRPr sz="219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9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9" name="Google Shape;2289;p208"/>
          <p:cNvSpPr txBox="1"/>
          <p:nvPr>
            <p:ph idx="12" type="sldNum"/>
          </p:nvPr>
        </p:nvSpPr>
        <p:spPr>
          <a:xfrm>
            <a:off x="9553650" y="7096124"/>
            <a:ext cx="898449" cy="3092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3" name="Shape 2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4" name="Google Shape;2294;p209"/>
          <p:cNvSpPr txBox="1"/>
          <p:nvPr>
            <p:ph type="title"/>
          </p:nvPr>
        </p:nvSpPr>
        <p:spPr>
          <a:xfrm>
            <a:off x="1231900" y="1043155"/>
            <a:ext cx="7681500" cy="12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125">
            <a:spAutoFit/>
          </a:bodyPr>
          <a:lstStyle/>
          <a:p>
            <a:pPr indent="-1821811" lvl="0" marL="1996139" marR="4456" rtl="0" algn="l">
              <a:lnSpc>
                <a:spcPct val="1298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fr-FR"/>
              <a:t>Naming variables</a:t>
            </a:r>
            <a:endParaRPr/>
          </a:p>
          <a:p>
            <a:pPr indent="-1821811" lvl="0" marL="1996139" marR="4456" rtl="0" algn="l">
              <a:lnSpc>
                <a:spcPct val="1298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95" name="Google Shape;2295;p209"/>
          <p:cNvSpPr txBox="1"/>
          <p:nvPr/>
        </p:nvSpPr>
        <p:spPr>
          <a:xfrm>
            <a:off x="1957113" y="4468053"/>
            <a:ext cx="1257588" cy="9710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125">
            <a:spAutoFit/>
          </a:bodyPr>
          <a:lstStyle/>
          <a:p>
            <a:pPr indent="0" lvl="0" marL="11139" marR="0" rtl="0" algn="l">
              <a:lnSpc>
                <a:spcPct val="11969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rPr b="0" i="0" lang="fr-FR" sz="1579" u="none" cap="none" strike="noStrike">
                <a:solidFill>
                  <a:srgbClr val="EE0000"/>
                </a:solidFill>
                <a:latin typeface="Arial"/>
                <a:ea typeface="Arial"/>
                <a:cs typeface="Arial"/>
                <a:sym typeface="Arial"/>
              </a:rPr>
              <a:t>a:	25</a:t>
            </a:r>
            <a:endParaRPr b="0" i="0" sz="1579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1139" marR="4456" rtl="0" algn="l">
              <a:lnSpc>
                <a:spcPct val="121089"/>
              </a:lnSpc>
              <a:spcBef>
                <a:spcPts val="44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rPr b="0" i="0" lang="fr-FR" sz="1579" u="none" cap="none" strike="noStrike">
                <a:solidFill>
                  <a:srgbClr val="EE0000"/>
                </a:solidFill>
                <a:latin typeface="Arial"/>
                <a:ea typeface="Arial"/>
                <a:cs typeface="Arial"/>
                <a:sym typeface="Arial"/>
              </a:rPr>
              <a:t>data:	ab  data2:	abc  id:	123</a:t>
            </a:r>
            <a:endParaRPr b="0" i="0" sz="1579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6" name="Google Shape;2296;p209"/>
          <p:cNvSpPr txBox="1"/>
          <p:nvPr/>
        </p:nvSpPr>
        <p:spPr>
          <a:xfrm>
            <a:off x="5653919" y="4468052"/>
            <a:ext cx="2986911" cy="7415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125">
            <a:spAutoFit/>
          </a:bodyPr>
          <a:lstStyle/>
          <a:p>
            <a:pPr indent="0" lvl="0" marL="11139" marR="0" rtl="0" algn="l">
              <a:lnSpc>
                <a:spcPct val="11969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rPr b="0" i="0" lang="fr-FR" sz="1579" u="none" cap="none" strike="noStrike">
                <a:solidFill>
                  <a:srgbClr val="EE0000"/>
                </a:solidFill>
                <a:latin typeface="Arial"/>
                <a:ea typeface="Arial"/>
                <a:cs typeface="Arial"/>
                <a:sym typeface="Arial"/>
              </a:rPr>
              <a:t>apache_max_keepalive:	25</a:t>
            </a:r>
            <a:endParaRPr b="0" i="0" sz="1579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1139" marR="0" rtl="0" algn="l">
              <a:lnSpc>
                <a:spcPct val="11969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rPr b="0" i="0" lang="fr-FR" sz="1579" u="none" cap="none" strike="noStrike">
                <a:solidFill>
                  <a:srgbClr val="EE0000"/>
                </a:solidFill>
                <a:latin typeface="Arial"/>
                <a:ea typeface="Arial"/>
                <a:cs typeface="Arial"/>
                <a:sym typeface="Arial"/>
              </a:rPr>
              <a:t>apache_port:	80</a:t>
            </a:r>
            <a:endParaRPr b="0" i="0" sz="1579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1139" marR="0" rtl="0" algn="l">
              <a:lnSpc>
                <a:spcPct val="100000"/>
              </a:lnSpc>
              <a:spcBef>
                <a:spcPts val="13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rPr b="0" i="0" lang="fr-FR" sz="1579" u="none" cap="none" strike="noStrike">
                <a:solidFill>
                  <a:srgbClr val="EE0000"/>
                </a:solidFill>
                <a:latin typeface="Arial"/>
                <a:ea typeface="Arial"/>
                <a:cs typeface="Arial"/>
                <a:sym typeface="Arial"/>
              </a:rPr>
              <a:t>tomcat_port:	8080</a:t>
            </a:r>
            <a:endParaRPr b="0" i="0" sz="1579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7" name="Google Shape;2297;p209"/>
          <p:cNvSpPr/>
          <p:nvPr/>
        </p:nvSpPr>
        <p:spPr>
          <a:xfrm>
            <a:off x="743678" y="2521562"/>
            <a:ext cx="9376167" cy="12464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Char char="•"/>
            </a:pPr>
            <a:r>
              <a:rPr lang="fr-FR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Clear variable names allow better readability and clarity of plays.</a:t>
            </a:r>
            <a:endParaRPr sz="2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Char char="•"/>
            </a:pPr>
            <a:r>
              <a:rPr lang="fr-FR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Avoid collisions by adding prefixes.</a:t>
            </a:r>
            <a:endParaRPr sz="2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8" name="Google Shape;2298;p209"/>
          <p:cNvSpPr txBox="1"/>
          <p:nvPr>
            <p:ph idx="12" type="sldNum"/>
          </p:nvPr>
        </p:nvSpPr>
        <p:spPr>
          <a:xfrm>
            <a:off x="9553650" y="7096124"/>
            <a:ext cx="898449" cy="3092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1"/>
          <p:cNvSpPr txBox="1"/>
          <p:nvPr>
            <p:ph type="title"/>
          </p:nvPr>
        </p:nvSpPr>
        <p:spPr>
          <a:xfrm>
            <a:off x="2244098" y="1035050"/>
            <a:ext cx="3984000" cy="53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11125">
            <a:spAutoFit/>
          </a:bodyPr>
          <a:lstStyle/>
          <a:p>
            <a:pPr indent="0" lvl="0" marL="11139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-FR"/>
              <a:t>Ansible benefits</a:t>
            </a:r>
            <a:endParaRPr/>
          </a:p>
        </p:txBody>
      </p:sp>
      <p:sp>
        <p:nvSpPr>
          <p:cNvPr id="219" name="Google Shape;219;p21"/>
          <p:cNvSpPr txBox="1"/>
          <p:nvPr/>
        </p:nvSpPr>
        <p:spPr>
          <a:xfrm>
            <a:off x="630275" y="1972725"/>
            <a:ext cx="9453900" cy="45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125">
            <a:spAutoFit/>
          </a:bodyPr>
          <a:lstStyle/>
          <a:p>
            <a:pPr indent="0" lvl="0" marL="11139" rtl="0" algn="just">
              <a:spcBef>
                <a:spcPts val="316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197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Why is Ansible popular?</a:t>
            </a:r>
            <a:endParaRPr sz="1979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1139" rtl="0" algn="just">
              <a:spcBef>
                <a:spcPts val="316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979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6966" lvl="0" marL="457200" rtl="0" algn="just">
              <a:lnSpc>
                <a:spcPct val="150000"/>
              </a:lnSpc>
              <a:spcBef>
                <a:spcPts val="316"/>
              </a:spcBef>
              <a:spcAft>
                <a:spcPts val="0"/>
              </a:spcAft>
              <a:buClr>
                <a:schemeClr val="dk1"/>
              </a:buClr>
              <a:buSzPts val="2179"/>
              <a:buFont typeface="Calibri"/>
              <a:buChar char="●"/>
            </a:pPr>
            <a:r>
              <a:rPr lang="fr-FR" sz="217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Effective: no agent, minimal installation, desired state (no changes not required), custom delivery technology based architecture, easy fact-based targeting</a:t>
            </a:r>
            <a:endParaRPr sz="2179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6966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79"/>
              <a:buFont typeface="Calibri"/>
              <a:buChar char="●"/>
            </a:pPr>
            <a:r>
              <a:rPr lang="fr-FR" sz="217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Fast: Easy to learn/remember, simple declarative language</a:t>
            </a:r>
            <a:endParaRPr sz="2179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6966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79"/>
              <a:buFont typeface="Calibri"/>
              <a:buChar char="●"/>
            </a:pPr>
            <a:r>
              <a:rPr lang="fr-FR" sz="217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Scalable: Can handle thousands of nodes, extensible modular architecture</a:t>
            </a:r>
            <a:endParaRPr sz="2179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6966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79"/>
              <a:buFont typeface="Calibri"/>
              <a:buChar char="●"/>
            </a:pPr>
            <a:r>
              <a:rPr lang="fr-FR" sz="217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Security: Transport through SSH</a:t>
            </a:r>
            <a:endParaRPr sz="2179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6966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79"/>
              <a:buFont typeface="Calibri"/>
              <a:buChar char="●"/>
            </a:pPr>
            <a:r>
              <a:rPr lang="fr-FR" sz="217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Large community: thousands of roles on Ansible Galaxy</a:t>
            </a:r>
            <a:endParaRPr sz="2179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1139" marR="0" rtl="0" algn="just">
              <a:lnSpc>
                <a:spcPct val="100000"/>
              </a:lnSpc>
              <a:spcBef>
                <a:spcPts val="316"/>
              </a:spcBef>
              <a:spcAft>
                <a:spcPts val="0"/>
              </a:spcAft>
              <a:buClr>
                <a:srgbClr val="000000"/>
              </a:buClr>
              <a:buSzPts val="1929"/>
              <a:buFont typeface="Arial"/>
              <a:buNone/>
            </a:pPr>
            <a:r>
              <a:t/>
            </a:r>
            <a:endParaRPr sz="1979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" name="Google Shape;220;p21"/>
          <p:cNvSpPr txBox="1"/>
          <p:nvPr>
            <p:ph idx="12" type="sldNum"/>
          </p:nvPr>
        </p:nvSpPr>
        <p:spPr>
          <a:xfrm>
            <a:off x="9553650" y="7096124"/>
            <a:ext cx="898449" cy="3092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2" name="Shape 2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3" name="Google Shape;2303;p210"/>
          <p:cNvSpPr txBox="1"/>
          <p:nvPr>
            <p:ph type="title"/>
          </p:nvPr>
        </p:nvSpPr>
        <p:spPr>
          <a:xfrm>
            <a:off x="1384300" y="1110182"/>
            <a:ext cx="6421800" cy="53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125">
            <a:spAutoFit/>
          </a:bodyPr>
          <a:lstStyle/>
          <a:p>
            <a:pPr indent="0" lvl="0" marL="11139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-FR"/>
              <a:t>Location of variables</a:t>
            </a:r>
            <a:endParaRPr/>
          </a:p>
        </p:txBody>
      </p:sp>
      <p:sp>
        <p:nvSpPr>
          <p:cNvPr id="2304" name="Google Shape;2304;p210"/>
          <p:cNvSpPr txBox="1"/>
          <p:nvPr/>
        </p:nvSpPr>
        <p:spPr>
          <a:xfrm>
            <a:off x="408294" y="2672951"/>
            <a:ext cx="9945000" cy="16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125">
            <a:spAutoFit/>
          </a:bodyPr>
          <a:lstStyle/>
          <a:p>
            <a:pPr indent="-387350" lvl="0" marL="457200" rtl="0" algn="just">
              <a:lnSpc>
                <a:spcPct val="150000"/>
              </a:lnSpc>
              <a:spcBef>
                <a:spcPts val="1066"/>
              </a:spcBef>
              <a:spcAft>
                <a:spcPts val="0"/>
              </a:spcAft>
              <a:buClr>
                <a:schemeClr val="dk1"/>
              </a:buClr>
              <a:buSzPts val="2500"/>
              <a:buChar char="●"/>
            </a:pPr>
            <a:r>
              <a:rPr lang="fr-FR" sz="25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Locate the appropriate location for your variables based on their nature and when they were defined.</a:t>
            </a:r>
            <a:endParaRPr sz="25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87350" lvl="0" marL="457200" rtl="0" algn="just">
              <a:lnSpc>
                <a:spcPct val="150000"/>
              </a:lnSpc>
              <a:spcBef>
                <a:spcPts val="1066"/>
              </a:spcBef>
              <a:spcAft>
                <a:spcPts val="0"/>
              </a:spcAft>
              <a:buClr>
                <a:schemeClr val="dk1"/>
              </a:buClr>
              <a:buSzPts val="2500"/>
              <a:buChar char="●"/>
            </a:pPr>
            <a:r>
              <a:rPr lang="fr-FR" sz="25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Separate tasks from variables and reduce repetitions.</a:t>
            </a:r>
            <a:endParaRPr sz="25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305" name="Google Shape;2305;p210"/>
          <p:cNvSpPr txBox="1"/>
          <p:nvPr>
            <p:ph idx="12" type="sldNum"/>
          </p:nvPr>
        </p:nvSpPr>
        <p:spPr>
          <a:xfrm>
            <a:off x="9553650" y="7096124"/>
            <a:ext cx="898449" cy="3092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9" name="Shape 2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0" name="Google Shape;2310;p211"/>
          <p:cNvSpPr txBox="1"/>
          <p:nvPr/>
        </p:nvSpPr>
        <p:spPr>
          <a:xfrm>
            <a:off x="1231900" y="1091927"/>
            <a:ext cx="7154100" cy="53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125">
            <a:spAutoFit/>
          </a:bodyPr>
          <a:lstStyle/>
          <a:p>
            <a:pPr indent="0" lvl="0" marL="11139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3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Make your playbook readable</a:t>
            </a:r>
            <a:endParaRPr sz="3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311" name="Google Shape;2311;p211"/>
          <p:cNvSpPr txBox="1"/>
          <p:nvPr/>
        </p:nvSpPr>
        <p:spPr>
          <a:xfrm>
            <a:off x="967139" y="3254434"/>
            <a:ext cx="9162350" cy="17811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2925">
            <a:spAutoFit/>
          </a:bodyPr>
          <a:lstStyle/>
          <a:p>
            <a:pPr indent="-247290" lvl="0" marL="25787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1579"/>
              <a:buFont typeface="Arial"/>
              <a:buChar char="-"/>
            </a:pPr>
            <a:r>
              <a:rPr b="0" i="0" lang="fr-FR" sz="1579" u="none" cap="none" strike="noStrike">
                <a:solidFill>
                  <a:srgbClr val="EE0000"/>
                </a:solidFill>
                <a:latin typeface="Arial"/>
                <a:ea typeface="Arial"/>
                <a:cs typeface="Arial"/>
                <a:sym typeface="Arial"/>
              </a:rPr>
              <a:t>name:	install	telegraf</a:t>
            </a:r>
            <a:endParaRPr b="0" i="0" sz="1579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257872" marR="4456" rtl="0" algn="l">
              <a:lnSpc>
                <a:spcPct val="121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rPr b="0" i="0" lang="fr-FR" sz="1579" u="none" cap="none" strike="noStrike">
                <a:solidFill>
                  <a:srgbClr val="EE0000"/>
                </a:solidFill>
                <a:latin typeface="Arial"/>
                <a:ea typeface="Arial"/>
                <a:cs typeface="Arial"/>
                <a:sym typeface="Arial"/>
              </a:rPr>
              <a:t>yum:	name=telegraf-{{	telegraf_version	}}	state=present	update_cache=yes  notify:	restart	telegraf</a:t>
            </a:r>
            <a:endParaRPr b="0" i="0" sz="1579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"/>
              </a:spcBef>
              <a:spcAft>
                <a:spcPts val="0"/>
              </a:spcAft>
              <a:buClr>
                <a:srgbClr val="000000"/>
              </a:buClr>
              <a:buSzPts val="2237"/>
              <a:buFont typeface="Arial"/>
              <a:buNone/>
            </a:pPr>
            <a:r>
              <a:t/>
            </a:r>
            <a:endParaRPr b="0" i="0" sz="2237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47290" lvl="0" marL="25787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1579"/>
              <a:buFont typeface="Arial"/>
              <a:buChar char="-"/>
            </a:pPr>
            <a:r>
              <a:rPr b="0" i="0" lang="fr-FR" sz="1579" u="none" cap="none" strike="noStrike">
                <a:solidFill>
                  <a:srgbClr val="EE0000"/>
                </a:solidFill>
                <a:latin typeface="Arial"/>
                <a:ea typeface="Arial"/>
                <a:cs typeface="Arial"/>
                <a:sym typeface="Arial"/>
              </a:rPr>
              <a:t>name:	start	telegraf</a:t>
            </a:r>
            <a:endParaRPr b="0" i="0" sz="1579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257872" marR="0" rtl="0" algn="l">
              <a:lnSpc>
                <a:spcPct val="100000"/>
              </a:lnSpc>
              <a:spcBef>
                <a:spcPts val="408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rPr b="0" i="0" lang="fr-FR" sz="1579" u="none" cap="none" strike="noStrike">
                <a:solidFill>
                  <a:srgbClr val="EE0000"/>
                </a:solidFill>
                <a:latin typeface="Arial"/>
                <a:ea typeface="Arial"/>
                <a:cs typeface="Arial"/>
                <a:sym typeface="Arial"/>
              </a:rPr>
              <a:t>service:	name=telegraf	state=started</a:t>
            </a:r>
            <a:endParaRPr b="0" i="0" sz="1579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2" name="Google Shape;2312;p211"/>
          <p:cNvSpPr/>
          <p:nvPr/>
        </p:nvSpPr>
        <p:spPr>
          <a:xfrm>
            <a:off x="5145083" y="2218177"/>
            <a:ext cx="973152" cy="6321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8"/>
              <a:buFont typeface="Arial"/>
              <a:buNone/>
            </a:pPr>
            <a:r>
              <a:rPr b="0" i="0" lang="fr-FR" sz="3508" u="none" cap="none" strike="noStrike">
                <a:solidFill>
                  <a:srgbClr val="C00000"/>
                </a:solidFill>
                <a:latin typeface="Tahoma"/>
                <a:ea typeface="Tahoma"/>
                <a:cs typeface="Tahoma"/>
                <a:sym typeface="Tahoma"/>
              </a:rPr>
              <a:t>No</a:t>
            </a:r>
            <a:endParaRPr b="0" i="0" sz="3508" u="none" cap="none" strike="noStrike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3" name="Google Shape;2313;p211"/>
          <p:cNvSpPr txBox="1"/>
          <p:nvPr>
            <p:ph idx="12" type="sldNum"/>
          </p:nvPr>
        </p:nvSpPr>
        <p:spPr>
          <a:xfrm>
            <a:off x="10205093" y="7292403"/>
            <a:ext cx="426720" cy="2406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7" name="Shape 2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8" name="Google Shape;2318;p212"/>
          <p:cNvSpPr txBox="1"/>
          <p:nvPr>
            <p:ph type="title"/>
          </p:nvPr>
        </p:nvSpPr>
        <p:spPr>
          <a:xfrm>
            <a:off x="3428992" y="2254075"/>
            <a:ext cx="3690300" cy="55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12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 sz="3508">
                <a:solidFill>
                  <a:srgbClr val="C00000"/>
                </a:solidFill>
                <a:latin typeface="Tahoma"/>
                <a:ea typeface="Tahoma"/>
                <a:cs typeface="Tahoma"/>
                <a:sym typeface="Tahoma"/>
              </a:rPr>
              <a:t>Better</a:t>
            </a:r>
            <a:r>
              <a:rPr lang="fr-FR" sz="3508">
                <a:solidFill>
                  <a:srgbClr val="C00000"/>
                </a:solidFill>
                <a:latin typeface="Tahoma"/>
                <a:ea typeface="Tahoma"/>
                <a:cs typeface="Tahoma"/>
                <a:sym typeface="Tahoma"/>
              </a:rPr>
              <a:t>, but no</a:t>
            </a:r>
            <a:endParaRPr sz="3508">
              <a:solidFill>
                <a:srgbClr val="C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319" name="Google Shape;2319;p212"/>
          <p:cNvSpPr txBox="1"/>
          <p:nvPr/>
        </p:nvSpPr>
        <p:spPr>
          <a:xfrm>
            <a:off x="2741855" y="3600059"/>
            <a:ext cx="5209691" cy="24676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450">
            <a:spAutoFit/>
          </a:bodyPr>
          <a:lstStyle/>
          <a:p>
            <a:pPr indent="-247290" lvl="0" marL="257872" marR="2227277" rtl="0" algn="l">
              <a:lnSpc>
                <a:spcPct val="1006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rPr b="0" i="0" lang="fr-FR" sz="1579" u="none" cap="none" strike="noStrike">
                <a:solidFill>
                  <a:srgbClr val="EE0000"/>
                </a:solidFill>
                <a:latin typeface="Arial"/>
                <a:ea typeface="Arial"/>
                <a:cs typeface="Arial"/>
                <a:sym typeface="Arial"/>
              </a:rPr>
              <a:t>-	name:	install	telegraf  yum:	&gt;</a:t>
            </a:r>
            <a:endParaRPr b="0" i="0" sz="1579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751894" marR="4456" rtl="0" algn="l">
              <a:lnSpc>
                <a:spcPct val="1006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rPr b="0" i="0" lang="fr-FR" sz="1579" u="none" cap="none" strike="noStrike">
                <a:solidFill>
                  <a:srgbClr val="EE0000"/>
                </a:solidFill>
                <a:latin typeface="Arial"/>
                <a:ea typeface="Arial"/>
                <a:cs typeface="Arial"/>
                <a:sym typeface="Arial"/>
              </a:rPr>
              <a:t>name=telegraf-{{	telegraf_version	}}  state=present</a:t>
            </a:r>
            <a:endParaRPr b="0" i="0" sz="1579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751894" marR="2103632" rtl="0" algn="l">
              <a:lnSpc>
                <a:spcPct val="1006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rPr b="0" i="0" lang="fr-FR" sz="1579" u="none" cap="none" strike="noStrike">
                <a:solidFill>
                  <a:srgbClr val="EE0000"/>
                </a:solidFill>
                <a:latin typeface="Arial"/>
                <a:ea typeface="Arial"/>
                <a:cs typeface="Arial"/>
                <a:sym typeface="Arial"/>
              </a:rPr>
              <a:t>update_cache=yes  enablerepo=telegraf</a:t>
            </a:r>
            <a:endParaRPr b="0" i="0" sz="1579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257872" marR="0" rtl="0" algn="l">
              <a:lnSpc>
                <a:spcPct val="100000"/>
              </a:lnSpc>
              <a:spcBef>
                <a:spcPts val="13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rPr b="0" i="0" lang="fr-FR" sz="1579" u="none" cap="none" strike="noStrike">
                <a:solidFill>
                  <a:srgbClr val="EE0000"/>
                </a:solidFill>
                <a:latin typeface="Arial"/>
                <a:ea typeface="Arial"/>
                <a:cs typeface="Arial"/>
                <a:sym typeface="Arial"/>
              </a:rPr>
              <a:t>notify:	restart	telegraf</a:t>
            </a:r>
            <a:endParaRPr b="0" i="0" sz="1579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66"/>
              <a:buFont typeface="Arial"/>
              <a:buNone/>
            </a:pPr>
            <a:r>
              <a:t/>
            </a:r>
            <a:endParaRPr b="0" i="0" sz="1666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1139" marR="0" rtl="0" algn="l">
              <a:lnSpc>
                <a:spcPct val="100000"/>
              </a:lnSpc>
              <a:spcBef>
                <a:spcPts val="4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rPr b="0" i="0" lang="fr-FR" sz="1579" u="none" cap="none" strike="noStrike">
                <a:solidFill>
                  <a:srgbClr val="EE0000"/>
                </a:solidFill>
                <a:latin typeface="Arial"/>
                <a:ea typeface="Arial"/>
                <a:cs typeface="Arial"/>
                <a:sym typeface="Arial"/>
              </a:rPr>
              <a:t>-	name:	start	telegraf</a:t>
            </a:r>
            <a:endParaRPr b="0" i="0" sz="1579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257872" marR="0" rtl="0" algn="l">
              <a:lnSpc>
                <a:spcPct val="100000"/>
              </a:lnSpc>
              <a:spcBef>
                <a:spcPts val="13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rPr b="0" i="0" lang="fr-FR" sz="1579" u="none" cap="none" strike="noStrike">
                <a:solidFill>
                  <a:srgbClr val="EE0000"/>
                </a:solidFill>
                <a:latin typeface="Arial"/>
                <a:ea typeface="Arial"/>
                <a:cs typeface="Arial"/>
                <a:sym typeface="Arial"/>
              </a:rPr>
              <a:t>service:	name=telegraf	state=started</a:t>
            </a:r>
            <a:endParaRPr b="0" i="0" sz="1579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0" name="Google Shape;2320;p212"/>
          <p:cNvSpPr txBox="1"/>
          <p:nvPr>
            <p:ph idx="12" type="sldNum"/>
          </p:nvPr>
        </p:nvSpPr>
        <p:spPr>
          <a:xfrm>
            <a:off x="9553650" y="7096124"/>
            <a:ext cx="898449" cy="3092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2321" name="Google Shape;2321;p212"/>
          <p:cNvSpPr txBox="1"/>
          <p:nvPr/>
        </p:nvSpPr>
        <p:spPr>
          <a:xfrm>
            <a:off x="1231900" y="1091927"/>
            <a:ext cx="7154100" cy="10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125">
            <a:spAutoFit/>
          </a:bodyPr>
          <a:lstStyle/>
          <a:p>
            <a:pPr indent="0" lvl="0" marL="11139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3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Make your playbook readable</a:t>
            </a:r>
            <a:endParaRPr sz="3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1113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t/>
            </a:r>
            <a:endParaRPr sz="3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5" name="Shape 2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6" name="Google Shape;2326;p213"/>
          <p:cNvSpPr txBox="1"/>
          <p:nvPr>
            <p:ph type="title"/>
          </p:nvPr>
        </p:nvSpPr>
        <p:spPr>
          <a:xfrm>
            <a:off x="4170439" y="2193477"/>
            <a:ext cx="2352522" cy="5510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125">
            <a:spAutoFit/>
          </a:bodyPr>
          <a:lstStyle/>
          <a:p>
            <a:pPr indent="0" lvl="0" marL="11139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 sz="3508">
                <a:solidFill>
                  <a:srgbClr val="C00000"/>
                </a:solidFill>
                <a:latin typeface="Tahoma"/>
                <a:ea typeface="Tahoma"/>
                <a:cs typeface="Tahoma"/>
                <a:sym typeface="Tahoma"/>
              </a:rPr>
              <a:t>Correct</a:t>
            </a:r>
            <a:endParaRPr sz="3508">
              <a:solidFill>
                <a:srgbClr val="C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327" name="Google Shape;2327;p213"/>
          <p:cNvSpPr txBox="1"/>
          <p:nvPr/>
        </p:nvSpPr>
        <p:spPr>
          <a:xfrm>
            <a:off x="2357841" y="3074583"/>
            <a:ext cx="5333333" cy="294158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450">
            <a:spAutoFit/>
          </a:bodyPr>
          <a:lstStyle/>
          <a:p>
            <a:pPr indent="-247290" lvl="0" marL="257872" marR="2350922" rtl="0" algn="l">
              <a:lnSpc>
                <a:spcPct val="1006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rPr b="0" i="0" lang="fr-FR" sz="1579" u="none" cap="none" strike="noStrike">
                <a:solidFill>
                  <a:srgbClr val="EE0000"/>
                </a:solidFill>
                <a:latin typeface="Arial"/>
                <a:ea typeface="Arial"/>
                <a:cs typeface="Arial"/>
                <a:sym typeface="Arial"/>
              </a:rPr>
              <a:t>-	name:	install	telegraf  yum:</a:t>
            </a:r>
            <a:endParaRPr b="0" i="0" sz="1579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505160" marR="4456" rtl="0" algn="l">
              <a:lnSpc>
                <a:spcPct val="1006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rPr b="0" i="0" lang="fr-FR" sz="1579" u="none" cap="none" strike="noStrike">
                <a:solidFill>
                  <a:srgbClr val="EE0000"/>
                </a:solidFill>
                <a:latin typeface="Arial"/>
                <a:ea typeface="Arial"/>
                <a:cs typeface="Arial"/>
                <a:sym typeface="Arial"/>
              </a:rPr>
              <a:t>name:	“telegraf-{{	telegraf_version	}}”  state:	present</a:t>
            </a:r>
            <a:endParaRPr b="0" i="0" sz="1579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505160" marR="2350922" rtl="0" algn="l">
              <a:lnSpc>
                <a:spcPct val="1006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rPr b="0" i="0" lang="fr-FR" sz="1579" u="none" cap="none" strike="noStrike">
                <a:solidFill>
                  <a:srgbClr val="EE0000"/>
                </a:solidFill>
                <a:latin typeface="Arial"/>
                <a:ea typeface="Arial"/>
                <a:cs typeface="Arial"/>
                <a:sym typeface="Arial"/>
              </a:rPr>
              <a:t>update_cache:	yes  enablerepo:	telegraf</a:t>
            </a:r>
            <a:endParaRPr b="0" i="0" sz="1579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257872" marR="0" rtl="0" algn="l">
              <a:lnSpc>
                <a:spcPct val="100000"/>
              </a:lnSpc>
              <a:spcBef>
                <a:spcPts val="13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rPr b="0" i="0" lang="fr-FR" sz="1579" u="none" cap="none" strike="noStrike">
                <a:solidFill>
                  <a:srgbClr val="EE0000"/>
                </a:solidFill>
                <a:latin typeface="Arial"/>
                <a:ea typeface="Arial"/>
                <a:cs typeface="Arial"/>
                <a:sym typeface="Arial"/>
              </a:rPr>
              <a:t>notify:	restart	telegraf</a:t>
            </a:r>
            <a:endParaRPr b="0" i="0" sz="1579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9"/>
              </a:spcBef>
              <a:spcAft>
                <a:spcPts val="0"/>
              </a:spcAft>
              <a:buClr>
                <a:srgbClr val="000000"/>
              </a:buClr>
              <a:buSzPts val="1623"/>
              <a:buFont typeface="Arial"/>
              <a:buNone/>
            </a:pPr>
            <a:r>
              <a:t/>
            </a:r>
            <a:endParaRPr b="0" i="0" sz="1623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47290" lvl="0" marL="257872" marR="2597654" rtl="0" algn="l">
              <a:lnSpc>
                <a:spcPct val="1006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rPr b="0" i="0" lang="fr-FR" sz="1579" u="none" cap="none" strike="noStrike">
                <a:solidFill>
                  <a:srgbClr val="EE0000"/>
                </a:solidFill>
                <a:latin typeface="Arial"/>
                <a:ea typeface="Arial"/>
                <a:cs typeface="Arial"/>
                <a:sym typeface="Arial"/>
              </a:rPr>
              <a:t>-	name:	start	telegraf  service:</a:t>
            </a:r>
            <a:endParaRPr b="0" i="0" sz="1579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505160" marR="3092234" rtl="0" algn="l">
              <a:lnSpc>
                <a:spcPct val="1006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rPr b="0" i="0" lang="fr-FR" sz="1579" u="none" cap="none" strike="noStrike">
                <a:solidFill>
                  <a:srgbClr val="EE0000"/>
                </a:solidFill>
                <a:latin typeface="Arial"/>
                <a:ea typeface="Arial"/>
                <a:cs typeface="Arial"/>
                <a:sym typeface="Arial"/>
              </a:rPr>
              <a:t>name:	telegraf  state:	started</a:t>
            </a:r>
            <a:endParaRPr b="0" i="0" sz="1579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8" name="Google Shape;2328;p213"/>
          <p:cNvSpPr txBox="1"/>
          <p:nvPr>
            <p:ph idx="12" type="sldNum"/>
          </p:nvPr>
        </p:nvSpPr>
        <p:spPr>
          <a:xfrm>
            <a:off x="9553650" y="7096124"/>
            <a:ext cx="898449" cy="3092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2329" name="Google Shape;2329;p213"/>
          <p:cNvSpPr txBox="1"/>
          <p:nvPr/>
        </p:nvSpPr>
        <p:spPr>
          <a:xfrm>
            <a:off x="1231900" y="1091927"/>
            <a:ext cx="7154100" cy="10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125">
            <a:spAutoFit/>
          </a:bodyPr>
          <a:lstStyle/>
          <a:p>
            <a:pPr indent="0" lvl="0" marL="11139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3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Make your playbook readable</a:t>
            </a:r>
            <a:endParaRPr sz="3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1113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t/>
            </a:r>
            <a:endParaRPr sz="3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3" name="Shape 2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" name="Google Shape;2334;p214"/>
          <p:cNvSpPr txBox="1"/>
          <p:nvPr>
            <p:ph type="title"/>
          </p:nvPr>
        </p:nvSpPr>
        <p:spPr>
          <a:xfrm>
            <a:off x="1505952" y="1077759"/>
            <a:ext cx="7681500" cy="4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1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-FR" sz="3000">
                <a:solidFill>
                  <a:srgbClr val="3D3D3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Ensure proper execution</a:t>
            </a:r>
            <a:endParaRPr sz="3000"/>
          </a:p>
        </p:txBody>
      </p:sp>
      <p:sp>
        <p:nvSpPr>
          <p:cNvPr id="2335" name="Google Shape;2335;p214"/>
          <p:cNvSpPr txBox="1"/>
          <p:nvPr/>
        </p:nvSpPr>
        <p:spPr>
          <a:xfrm>
            <a:off x="1803676" y="3855870"/>
            <a:ext cx="1875244" cy="142407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575">
            <a:spAutoFit/>
          </a:bodyPr>
          <a:lstStyle/>
          <a:p>
            <a:pPr indent="0" lvl="0" marL="1113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rPr b="0" i="0" lang="fr-FR" sz="1579" u="none" cap="none" strike="noStrike">
                <a:solidFill>
                  <a:srgbClr val="EE0000"/>
                </a:solidFill>
                <a:latin typeface="Arial"/>
                <a:ea typeface="Arial"/>
                <a:cs typeface="Arial"/>
                <a:sym typeface="Arial"/>
              </a:rPr>
              <a:t>-vvvv</a:t>
            </a:r>
            <a:endParaRPr b="0" i="0" sz="1579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1139" marR="0" rtl="0" algn="l">
              <a:lnSpc>
                <a:spcPct val="100000"/>
              </a:lnSpc>
              <a:spcBef>
                <a:spcPts val="342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rPr b="0" i="0" lang="fr-FR" sz="1579" u="none" cap="none" strike="noStrike">
                <a:solidFill>
                  <a:srgbClr val="EE0000"/>
                </a:solidFill>
                <a:latin typeface="Arial"/>
                <a:ea typeface="Arial"/>
                <a:cs typeface="Arial"/>
                <a:sym typeface="Arial"/>
              </a:rPr>
              <a:t>--step</a:t>
            </a:r>
            <a:endParaRPr b="0" i="0" sz="1579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1139" marR="0" rtl="0" algn="l">
              <a:lnSpc>
                <a:spcPct val="100000"/>
              </a:lnSpc>
              <a:spcBef>
                <a:spcPts val="342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rPr b="0" i="0" lang="fr-FR" sz="1579" u="none" cap="none" strike="noStrike">
                <a:solidFill>
                  <a:srgbClr val="EE0000"/>
                </a:solidFill>
                <a:latin typeface="Arial"/>
                <a:ea typeface="Arial"/>
                <a:cs typeface="Arial"/>
                <a:sym typeface="Arial"/>
              </a:rPr>
              <a:t>--check</a:t>
            </a:r>
            <a:endParaRPr b="0" i="0" sz="1579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1139" marR="0" rtl="0" algn="l">
              <a:lnSpc>
                <a:spcPct val="100000"/>
              </a:lnSpc>
              <a:spcBef>
                <a:spcPts val="342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rPr b="0" i="0" lang="fr-FR" sz="1579" u="none" cap="none" strike="noStrike">
                <a:solidFill>
                  <a:srgbClr val="EE0000"/>
                </a:solidFill>
                <a:latin typeface="Arial"/>
                <a:ea typeface="Arial"/>
                <a:cs typeface="Arial"/>
                <a:sym typeface="Arial"/>
              </a:rPr>
              <a:t>--diff</a:t>
            </a:r>
            <a:endParaRPr b="0" i="0" sz="1579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1139" marR="0" rtl="0" algn="l">
              <a:lnSpc>
                <a:spcPct val="100000"/>
              </a:lnSpc>
              <a:spcBef>
                <a:spcPts val="342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rPr b="0" i="0" lang="fr-FR" sz="1579" u="none" cap="none" strike="noStrike">
                <a:solidFill>
                  <a:srgbClr val="EE0000"/>
                </a:solidFill>
                <a:latin typeface="Arial"/>
                <a:ea typeface="Arial"/>
                <a:cs typeface="Arial"/>
                <a:sym typeface="Arial"/>
              </a:rPr>
              <a:t>--start-at-task</a:t>
            </a:r>
            <a:endParaRPr b="0" i="0" sz="1579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6" name="Google Shape;2336;p214"/>
          <p:cNvSpPr/>
          <p:nvPr/>
        </p:nvSpPr>
        <p:spPr>
          <a:xfrm>
            <a:off x="743677" y="2440878"/>
            <a:ext cx="8480424" cy="7672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7420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93"/>
              <a:buChar char="•"/>
            </a:pPr>
            <a:r>
              <a:rPr lang="fr-FR" sz="229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 </a:t>
            </a:r>
            <a:r>
              <a:rPr b="1" lang="fr-FR" sz="229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command-line</a:t>
            </a:r>
            <a:r>
              <a:rPr lang="fr-FR" sz="229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ansible options for better interaction and debugging.</a:t>
            </a:r>
            <a:endParaRPr sz="229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7" name="Google Shape;2337;p214"/>
          <p:cNvSpPr txBox="1"/>
          <p:nvPr/>
        </p:nvSpPr>
        <p:spPr>
          <a:xfrm>
            <a:off x="4203560" y="3855870"/>
            <a:ext cx="4221665" cy="11425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575">
            <a:spAutoFit/>
          </a:bodyPr>
          <a:lstStyle/>
          <a:p>
            <a:pPr indent="0" lvl="0" marL="41214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rPr b="0" i="0" lang="fr-FR" sz="1579" u="none" cap="none" strike="noStrike">
                <a:solidFill>
                  <a:srgbClr val="EE0000"/>
                </a:solidFill>
                <a:latin typeface="Arial"/>
                <a:ea typeface="Arial"/>
                <a:cs typeface="Arial"/>
                <a:sym typeface="Arial"/>
              </a:rPr>
              <a:t>--list-tasks</a:t>
            </a:r>
            <a:endParaRPr b="0" i="0" sz="1579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12149" marR="0" rtl="0" algn="l">
              <a:lnSpc>
                <a:spcPct val="100000"/>
              </a:lnSpc>
              <a:spcBef>
                <a:spcPts val="342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rPr b="0" i="0" lang="fr-FR" sz="1579" u="none" cap="none" strike="noStrike">
                <a:solidFill>
                  <a:srgbClr val="EE0000"/>
                </a:solidFill>
                <a:latin typeface="Arial"/>
                <a:ea typeface="Arial"/>
                <a:cs typeface="Arial"/>
                <a:sym typeface="Arial"/>
              </a:rPr>
              <a:t>--list-tags</a:t>
            </a:r>
            <a:endParaRPr b="0" i="0" sz="1579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12149" marR="0" rtl="0" algn="l">
              <a:lnSpc>
                <a:spcPct val="100000"/>
              </a:lnSpc>
              <a:spcBef>
                <a:spcPts val="342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rPr b="0" i="0" lang="fr-FR" sz="1579" u="none" cap="none" strike="noStrike">
                <a:solidFill>
                  <a:srgbClr val="EE0000"/>
                </a:solidFill>
                <a:latin typeface="Arial"/>
                <a:ea typeface="Arial"/>
                <a:cs typeface="Arial"/>
                <a:sym typeface="Arial"/>
              </a:rPr>
              <a:t>--list-hosts</a:t>
            </a:r>
            <a:endParaRPr b="0" i="0" sz="1579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12149" marR="0" rtl="0" algn="l">
              <a:lnSpc>
                <a:spcPct val="100000"/>
              </a:lnSpc>
              <a:spcBef>
                <a:spcPts val="342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rPr b="0" i="0" lang="fr-FR" sz="1579" u="none" cap="none" strike="noStrike">
                <a:solidFill>
                  <a:srgbClr val="EE0000"/>
                </a:solidFill>
                <a:latin typeface="Arial"/>
                <a:ea typeface="Arial"/>
                <a:cs typeface="Arial"/>
                <a:sym typeface="Arial"/>
              </a:rPr>
              <a:t>--syntax-check</a:t>
            </a:r>
            <a:endParaRPr b="0" i="0" sz="1579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8" name="Google Shape;2338;p214"/>
          <p:cNvSpPr txBox="1"/>
          <p:nvPr>
            <p:ph idx="12" type="sldNum"/>
          </p:nvPr>
        </p:nvSpPr>
        <p:spPr>
          <a:xfrm>
            <a:off x="9553650" y="7096124"/>
            <a:ext cx="898449" cy="3092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2" name="Shape 2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3" name="Google Shape;2343;p215"/>
          <p:cNvSpPr txBox="1"/>
          <p:nvPr>
            <p:ph type="title"/>
          </p:nvPr>
        </p:nvSpPr>
        <p:spPr>
          <a:xfrm>
            <a:off x="1384300" y="1133399"/>
            <a:ext cx="7509300" cy="4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1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-FR" sz="3000">
                <a:solidFill>
                  <a:srgbClr val="3D3D3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Ensure proper execution</a:t>
            </a:r>
            <a:endParaRPr/>
          </a:p>
        </p:txBody>
      </p:sp>
      <p:sp>
        <p:nvSpPr>
          <p:cNvPr id="2344" name="Google Shape;2344;p215"/>
          <p:cNvSpPr txBox="1"/>
          <p:nvPr/>
        </p:nvSpPr>
        <p:spPr>
          <a:xfrm>
            <a:off x="1166553" y="2510060"/>
            <a:ext cx="8122200" cy="3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125">
            <a:spAutoFit/>
          </a:bodyPr>
          <a:lstStyle/>
          <a:p>
            <a:pPr indent="0" lvl="0" marL="11139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228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Avoid inventories if not necessary.</a:t>
            </a:r>
            <a:endParaRPr sz="228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345" name="Google Shape;2345;p215"/>
          <p:cNvSpPr txBox="1"/>
          <p:nvPr/>
        </p:nvSpPr>
        <p:spPr>
          <a:xfrm>
            <a:off x="366978" y="3459121"/>
            <a:ext cx="9959400" cy="16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575">
            <a:spAutoFit/>
          </a:bodyPr>
          <a:lstStyle/>
          <a:p>
            <a:pPr indent="-321922" lvl="0" marL="33250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93"/>
              <a:buFont typeface="Arial"/>
              <a:buChar char="●"/>
            </a:pPr>
            <a:r>
              <a:rPr lang="fr-FR" sz="2193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For a single task, use the </a:t>
            </a:r>
            <a:r>
              <a:rPr b="1" lang="fr-FR" sz="2193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comma</a:t>
            </a:r>
            <a:r>
              <a:rPr b="0" i="0" lang="fr-FR" sz="2193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:</a:t>
            </a:r>
            <a:endParaRPr b="0" i="0" sz="2193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332503" marR="4456" rtl="0" algn="l">
              <a:lnSpc>
                <a:spcPct val="101400"/>
              </a:lnSpc>
              <a:spcBef>
                <a:spcPts val="315"/>
              </a:spcBef>
              <a:spcAft>
                <a:spcPts val="0"/>
              </a:spcAft>
              <a:buClr>
                <a:srgbClr val="000000"/>
              </a:buClr>
              <a:buSzPts val="1754"/>
              <a:buFont typeface="Arial"/>
              <a:buNone/>
            </a:pPr>
            <a:r>
              <a:rPr b="0" i="0" lang="fr-FR" sz="1754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ansible	all –i neon.qxyz.de</a:t>
            </a:r>
            <a:r>
              <a:rPr b="1" i="0" lang="fr-FR" sz="1754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,</a:t>
            </a:r>
            <a:r>
              <a:rPr b="0" i="0" lang="fr-FR" sz="1754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-m service -a  "name=redhat state=present"</a:t>
            </a:r>
            <a:endParaRPr b="0" i="0" sz="1754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332504" marR="4456" rtl="0" algn="l">
              <a:lnSpc>
                <a:spcPct val="101400"/>
              </a:lnSpc>
              <a:spcBef>
                <a:spcPts val="315"/>
              </a:spcBef>
              <a:spcAft>
                <a:spcPts val="0"/>
              </a:spcAft>
              <a:buClr>
                <a:srgbClr val="000000"/>
              </a:buClr>
              <a:buSzPts val="1754"/>
              <a:buFont typeface="Arial"/>
              <a:buNone/>
            </a:pPr>
            <a:r>
              <a:t/>
            </a:r>
            <a:endParaRPr sz="1754">
              <a:solidFill>
                <a:schemeClr val="dk1"/>
              </a:solidFill>
            </a:endParaRPr>
          </a:p>
          <a:p>
            <a:pPr indent="-321922" lvl="0" marL="332504" marR="0" rtl="0" algn="l">
              <a:lnSpc>
                <a:spcPct val="100000"/>
              </a:lnSpc>
              <a:spcBef>
                <a:spcPts val="329"/>
              </a:spcBef>
              <a:spcAft>
                <a:spcPts val="0"/>
              </a:spcAft>
              <a:buClr>
                <a:schemeClr val="dk1"/>
              </a:buClr>
              <a:buSzPts val="2193"/>
              <a:buFont typeface="Arial"/>
              <a:buChar char="●"/>
            </a:pPr>
            <a:r>
              <a:rPr lang="fr-FR" sz="2193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For playbooks too, use the </a:t>
            </a:r>
            <a:r>
              <a:rPr b="1" lang="fr-FR" sz="2193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comma:</a:t>
            </a:r>
            <a:endParaRPr b="1" i="0" sz="2193" u="none" cap="none" strike="noStrike">
              <a:solidFill>
                <a:srgbClr val="C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332504" marR="0" rtl="0" algn="l">
              <a:lnSpc>
                <a:spcPct val="100000"/>
              </a:lnSpc>
              <a:spcBef>
                <a:spcPts val="26"/>
              </a:spcBef>
              <a:spcAft>
                <a:spcPts val="0"/>
              </a:spcAft>
              <a:buClr>
                <a:srgbClr val="000000"/>
              </a:buClr>
              <a:buSzPts val="1754"/>
              <a:buFont typeface="Arial"/>
              <a:buNone/>
            </a:pPr>
            <a:r>
              <a:rPr b="0" i="0" lang="fr-FR" sz="1754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ansible-playbook	-i	neon.qxyz.de</a:t>
            </a:r>
            <a:r>
              <a:rPr b="1" i="0" lang="fr-FR" sz="1754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,</a:t>
            </a:r>
            <a:r>
              <a:rPr b="0" i="0" lang="fr-FR" sz="1754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site.yml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6" name="Google Shape;2346;p215"/>
          <p:cNvSpPr txBox="1"/>
          <p:nvPr>
            <p:ph idx="12" type="sldNum"/>
          </p:nvPr>
        </p:nvSpPr>
        <p:spPr>
          <a:xfrm>
            <a:off x="9553650" y="7096124"/>
            <a:ext cx="898449" cy="3092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0" name="Shape 2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1" name="Google Shape;2351;p216"/>
          <p:cNvSpPr txBox="1"/>
          <p:nvPr>
            <p:ph type="title"/>
          </p:nvPr>
        </p:nvSpPr>
        <p:spPr>
          <a:xfrm>
            <a:off x="1026142" y="1030501"/>
            <a:ext cx="9223200" cy="4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1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-FR" sz="3000" u="none">
                <a:solidFill>
                  <a:srgbClr val="3D3D3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using the right tools</a:t>
            </a:r>
            <a:endParaRPr sz="3000" u="none"/>
          </a:p>
        </p:txBody>
      </p:sp>
      <p:sp>
        <p:nvSpPr>
          <p:cNvPr id="2352" name="Google Shape;2352;p216"/>
          <p:cNvSpPr txBox="1"/>
          <p:nvPr/>
        </p:nvSpPr>
        <p:spPr>
          <a:xfrm>
            <a:off x="671294" y="2954216"/>
            <a:ext cx="4468950" cy="36876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125">
            <a:spAutoFit/>
          </a:bodyPr>
          <a:lstStyle/>
          <a:p>
            <a:pPr indent="-247290" lvl="0" marL="25787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1579"/>
              <a:buFont typeface="Arial"/>
              <a:buChar char="-"/>
            </a:pPr>
            <a:r>
              <a:rPr b="0" i="0" lang="fr-FR" sz="1579" u="none" cap="none" strike="noStrike">
                <a:solidFill>
                  <a:srgbClr val="EE0000"/>
                </a:solidFill>
                <a:latin typeface="Arial"/>
                <a:ea typeface="Arial"/>
                <a:cs typeface="Arial"/>
                <a:sym typeface="Arial"/>
              </a:rPr>
              <a:t>name:	add	user</a:t>
            </a:r>
            <a:endParaRPr b="0" i="0" sz="1579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257872" marR="0" rtl="0" algn="l">
              <a:lnSpc>
                <a:spcPct val="100000"/>
              </a:lnSpc>
              <a:spcBef>
                <a:spcPts val="13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rPr b="0" i="0" lang="fr-FR" sz="1579" u="none" cap="none" strike="noStrike">
                <a:solidFill>
                  <a:srgbClr val="EE0000"/>
                </a:solidFill>
                <a:latin typeface="Arial"/>
                <a:ea typeface="Arial"/>
                <a:cs typeface="Arial"/>
                <a:sym typeface="Arial"/>
              </a:rPr>
              <a:t>command:	useradd	appuser</a:t>
            </a:r>
            <a:endParaRPr b="0" i="0" sz="1579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9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9"/>
              </a:spcBef>
              <a:spcAft>
                <a:spcPts val="0"/>
              </a:spcAft>
              <a:buClr>
                <a:srgbClr val="000000"/>
              </a:buClr>
              <a:buSzPts val="1623"/>
              <a:buFont typeface="Arial"/>
              <a:buNone/>
            </a:pPr>
            <a:r>
              <a:t/>
            </a:r>
            <a:endParaRPr b="0" i="0" sz="1623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9"/>
              </a:spcBef>
              <a:spcAft>
                <a:spcPts val="0"/>
              </a:spcAft>
              <a:buClr>
                <a:srgbClr val="000000"/>
              </a:buClr>
              <a:buSzPts val="1623"/>
              <a:buFont typeface="Arial"/>
              <a:buNone/>
            </a:pPr>
            <a:r>
              <a:t/>
            </a:r>
            <a:endParaRPr b="0" i="0" sz="1623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47290" lvl="0" marL="257872" marR="992500" rtl="0" algn="l">
              <a:lnSpc>
                <a:spcPct val="100699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579"/>
              <a:buFont typeface="Arial"/>
              <a:buChar char="-"/>
            </a:pPr>
            <a:r>
              <a:rPr b="0" i="0" lang="fr-FR" sz="1579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name:	install	 apache  command:	yum	install	httpd</a:t>
            </a:r>
            <a:endParaRPr b="0" i="0" sz="1579" u="none" cap="none" strike="noStrike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47023" lvl="0" marL="257872" marR="992500" rtl="0" algn="l">
              <a:lnSpc>
                <a:spcPct val="1006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79"/>
              <a:buFont typeface="Calibri"/>
              <a:buNone/>
            </a:pPr>
            <a:r>
              <a:t/>
            </a:r>
            <a:endParaRPr b="0" i="0" sz="1579" u="none" cap="none" strike="noStrike">
              <a:solidFill>
                <a:srgbClr val="EE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0582" marR="992500" rtl="0" algn="l">
              <a:lnSpc>
                <a:spcPct val="1006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4"/>
              </a:spcBef>
              <a:spcAft>
                <a:spcPts val="0"/>
              </a:spcAft>
              <a:buClr>
                <a:srgbClr val="EE0000"/>
              </a:buClr>
              <a:buSzPts val="1623"/>
              <a:buFont typeface="Arial"/>
              <a:buNone/>
            </a:pPr>
            <a:r>
              <a:t/>
            </a:r>
            <a:endParaRPr b="0" i="0" sz="1623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4"/>
              </a:spcBef>
              <a:spcAft>
                <a:spcPts val="0"/>
              </a:spcAft>
              <a:buClr>
                <a:srgbClr val="EE0000"/>
              </a:buClr>
              <a:buSzPts val="1623"/>
              <a:buFont typeface="Arial"/>
              <a:buNone/>
            </a:pPr>
            <a:r>
              <a:t/>
            </a:r>
            <a:endParaRPr b="0" i="0" sz="1623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47290" lvl="0" marL="257872" marR="1980544" rtl="0" algn="l">
              <a:lnSpc>
                <a:spcPct val="100699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79"/>
              <a:buFont typeface="Arial"/>
              <a:buChar char="-"/>
            </a:pPr>
            <a:r>
              <a:rPr b="0" i="0" lang="fr-FR" sz="1579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name:	start	apache  shell:		|</a:t>
            </a:r>
            <a:endParaRPr b="0" i="0" sz="1579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94021" lvl="0" marL="11139" marR="4456" rtl="0" algn="l">
              <a:lnSpc>
                <a:spcPct val="1006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rPr b="0" i="0" lang="fr-FR" sz="1579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service	httpd	start	&amp;&amp;	chkconfig  httpd	on</a:t>
            </a:r>
            <a:endParaRPr b="0" i="0" sz="1579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3" name="Google Shape;2353;p216"/>
          <p:cNvSpPr/>
          <p:nvPr/>
        </p:nvSpPr>
        <p:spPr>
          <a:xfrm>
            <a:off x="5637671" y="2880028"/>
            <a:ext cx="3783666" cy="38360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125">
            <a:spAutoFit/>
          </a:bodyPr>
          <a:lstStyle/>
          <a:p>
            <a:pPr indent="0" lvl="0" marL="1058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rPr b="0" i="0" lang="fr-FR" sz="1579" u="none" cap="none" strike="noStrike">
                <a:solidFill>
                  <a:srgbClr val="EE0000"/>
                </a:solidFill>
                <a:latin typeface="Arial"/>
                <a:ea typeface="Arial"/>
                <a:cs typeface="Arial"/>
                <a:sym typeface="Arial"/>
              </a:rPr>
              <a:t>- name: add user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0582" marR="0" rtl="0" algn="l">
              <a:lnSpc>
                <a:spcPct val="100000"/>
              </a:lnSpc>
              <a:spcBef>
                <a:spcPts val="88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rPr b="0" i="0" lang="fr-FR" sz="1579" u="none" cap="none" strike="noStrike">
                <a:solidFill>
                  <a:srgbClr val="EE0000"/>
                </a:solidFill>
                <a:latin typeface="Arial"/>
                <a:ea typeface="Arial"/>
                <a:cs typeface="Arial"/>
                <a:sym typeface="Arial"/>
              </a:rPr>
              <a:t>  user: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0582" marR="0" rtl="0" algn="l">
              <a:lnSpc>
                <a:spcPct val="100000"/>
              </a:lnSpc>
              <a:spcBef>
                <a:spcPts val="88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rPr b="0" i="0" lang="fr-FR" sz="1579" u="none" cap="none" strike="noStrike">
                <a:solidFill>
                  <a:srgbClr val="EE0000"/>
                </a:solidFill>
                <a:latin typeface="Arial"/>
                <a:ea typeface="Arial"/>
                <a:cs typeface="Arial"/>
                <a:sym typeface="Arial"/>
              </a:rPr>
              <a:t>    name: appuser</a:t>
            </a:r>
            <a:endParaRPr b="0" i="0" sz="1579" u="none" cap="none" strike="noStrike">
              <a:solidFill>
                <a:srgbClr val="EE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0582" marR="0" rtl="0" algn="l">
              <a:lnSpc>
                <a:spcPct val="100000"/>
              </a:lnSpc>
              <a:spcBef>
                <a:spcPts val="88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rPr b="0" i="0" lang="fr-FR" sz="1579" u="none" cap="none" strike="noStrike">
                <a:solidFill>
                  <a:srgbClr val="EE0000"/>
                </a:solidFill>
                <a:latin typeface="Arial"/>
                <a:ea typeface="Arial"/>
                <a:cs typeface="Arial"/>
                <a:sym typeface="Arial"/>
              </a:rPr>
              <a:t>    state: present</a:t>
            </a:r>
            <a:endParaRPr b="0" i="0" sz="1579" u="none" cap="none" strike="noStrike">
              <a:solidFill>
                <a:srgbClr val="EE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0582" marR="0" rtl="0" algn="l">
              <a:lnSpc>
                <a:spcPct val="100000"/>
              </a:lnSpc>
              <a:spcBef>
                <a:spcPts val="88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rgbClr val="EE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0582" marR="0" rtl="0" algn="l">
              <a:lnSpc>
                <a:spcPct val="100000"/>
              </a:lnSpc>
              <a:spcBef>
                <a:spcPts val="88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rPr b="0" i="0" lang="fr-FR" sz="1579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- name: install apache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0582" marR="0" rtl="0" algn="l">
              <a:lnSpc>
                <a:spcPct val="100000"/>
              </a:lnSpc>
              <a:spcBef>
                <a:spcPts val="88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rPr b="0" i="0" lang="fr-FR" sz="1579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  yum: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0582" marR="0" rtl="0" algn="l">
              <a:lnSpc>
                <a:spcPct val="100000"/>
              </a:lnSpc>
              <a:spcBef>
                <a:spcPts val="88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rPr b="0" i="0" lang="fr-FR" sz="1579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    name: httpd</a:t>
            </a:r>
            <a:endParaRPr b="0" i="0" sz="1579" u="none" cap="none" strike="noStrike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0582" marR="0" rtl="0" algn="l">
              <a:lnSpc>
                <a:spcPct val="100000"/>
              </a:lnSpc>
              <a:spcBef>
                <a:spcPts val="88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rPr b="0" i="0" lang="fr-FR" sz="1579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    state: latest</a:t>
            </a:r>
            <a:endParaRPr b="0" i="0" sz="1579" u="none" cap="none" strike="noStrike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0582" marR="0" rtl="0" algn="l">
              <a:lnSpc>
                <a:spcPct val="100000"/>
              </a:lnSpc>
              <a:spcBef>
                <a:spcPts val="88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0631" lvl="0" marL="261214" marR="0" rtl="0" algn="l">
              <a:lnSpc>
                <a:spcPct val="100000"/>
              </a:lnSpc>
              <a:spcBef>
                <a:spcPts val="88"/>
              </a:spcBef>
              <a:spcAft>
                <a:spcPts val="0"/>
              </a:spcAft>
              <a:buClr>
                <a:schemeClr val="accent1"/>
              </a:buClr>
              <a:buSzPts val="1579"/>
              <a:buFont typeface="Arial"/>
              <a:buChar char="-"/>
            </a:pPr>
            <a:r>
              <a:rPr b="0" i="0" lang="fr-FR" sz="1579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name: start apache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0582" marR="0" rtl="0" algn="l">
              <a:lnSpc>
                <a:spcPct val="100000"/>
              </a:lnSpc>
              <a:spcBef>
                <a:spcPts val="88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rPr b="0" i="0" lang="fr-FR" sz="1579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  service: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0582" marR="0" rtl="0" algn="l">
              <a:lnSpc>
                <a:spcPct val="100000"/>
              </a:lnSpc>
              <a:spcBef>
                <a:spcPts val="88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rPr b="0" i="0" lang="fr-FR" sz="1579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    name: httpd</a:t>
            </a:r>
            <a:endParaRPr b="0" i="0" sz="1579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0582" marR="0" rtl="0" algn="l">
              <a:lnSpc>
                <a:spcPct val="100000"/>
              </a:lnSpc>
              <a:spcBef>
                <a:spcPts val="88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rPr b="0" i="0" lang="fr-FR" sz="1579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    state: started</a:t>
            </a:r>
            <a:endParaRPr b="0" i="0" sz="1579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0582" marR="0" rtl="0" algn="l">
              <a:lnSpc>
                <a:spcPct val="100000"/>
              </a:lnSpc>
              <a:spcBef>
                <a:spcPts val="88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rPr b="0" i="0" lang="fr-FR" sz="1579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    enabled: yes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4" name="Google Shape;2354;p216"/>
          <p:cNvSpPr/>
          <p:nvPr/>
        </p:nvSpPr>
        <p:spPr>
          <a:xfrm>
            <a:off x="696694" y="1921107"/>
            <a:ext cx="9565206" cy="7672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6785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93"/>
              <a:buChar char="•"/>
            </a:pPr>
            <a:r>
              <a:rPr lang="fr-FR" sz="2193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Avoid the command module as much as possible.</a:t>
            </a:r>
            <a:endParaRPr sz="2193">
              <a:solidFill>
                <a:schemeClr val="dk1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-36785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93"/>
              <a:buChar char="•"/>
            </a:pPr>
            <a:r>
              <a:rPr lang="fr-FR" sz="2193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Use an existing Ansible module.</a:t>
            </a:r>
            <a:endParaRPr sz="2193">
              <a:solidFill>
                <a:schemeClr val="dk1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sp>
        <p:nvSpPr>
          <p:cNvPr id="2355" name="Google Shape;2355;p216"/>
          <p:cNvSpPr txBox="1"/>
          <p:nvPr>
            <p:ph idx="12" type="sldNum"/>
          </p:nvPr>
        </p:nvSpPr>
        <p:spPr>
          <a:xfrm>
            <a:off x="10205093" y="7292403"/>
            <a:ext cx="426720" cy="2406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9" name="Shape 2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0" name="Google Shape;2360;p217"/>
          <p:cNvSpPr txBox="1"/>
          <p:nvPr>
            <p:ph type="title"/>
          </p:nvPr>
        </p:nvSpPr>
        <p:spPr>
          <a:xfrm>
            <a:off x="1384300" y="1019486"/>
            <a:ext cx="6277500" cy="53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125">
            <a:spAutoFit/>
          </a:bodyPr>
          <a:lstStyle/>
          <a:p>
            <a:pPr indent="0" lvl="0" marL="11139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-FR"/>
              <a:t>Good usage of roles</a:t>
            </a:r>
            <a:endParaRPr/>
          </a:p>
        </p:txBody>
      </p:sp>
      <p:sp>
        <p:nvSpPr>
          <p:cNvPr id="2361" name="Google Shape;2361;p217"/>
          <p:cNvSpPr txBox="1"/>
          <p:nvPr/>
        </p:nvSpPr>
        <p:spPr>
          <a:xfrm>
            <a:off x="430556" y="2795196"/>
            <a:ext cx="9499800" cy="24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125">
            <a:spAutoFit/>
          </a:bodyPr>
          <a:lstStyle/>
          <a:p>
            <a:pPr indent="-367855" lvl="0" marL="457200" rtl="0" algn="l">
              <a:lnSpc>
                <a:spcPct val="150000"/>
              </a:lnSpc>
              <a:spcBef>
                <a:spcPts val="88"/>
              </a:spcBef>
              <a:spcAft>
                <a:spcPts val="0"/>
              </a:spcAft>
              <a:buClr>
                <a:schemeClr val="dk1"/>
              </a:buClr>
              <a:buSzPts val="2193"/>
              <a:buChar char="●"/>
            </a:pPr>
            <a:r>
              <a:rPr lang="fr-FR" sz="2193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Create roles for each team and object.</a:t>
            </a:r>
            <a:endParaRPr sz="2193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67855" lvl="0" marL="457200" rtl="0" algn="l">
              <a:lnSpc>
                <a:spcPct val="150000"/>
              </a:lnSpc>
              <a:spcBef>
                <a:spcPts val="88"/>
              </a:spcBef>
              <a:spcAft>
                <a:spcPts val="0"/>
              </a:spcAft>
              <a:buClr>
                <a:schemeClr val="dk1"/>
              </a:buClr>
              <a:buSzPts val="2193"/>
              <a:buChar char="●"/>
            </a:pPr>
            <a:r>
              <a:rPr lang="fr-FR" sz="2193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Save roles to git repositories.</a:t>
            </a:r>
            <a:endParaRPr sz="2193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67855" lvl="0" marL="457200" rtl="0" algn="l">
              <a:lnSpc>
                <a:spcPct val="150000"/>
              </a:lnSpc>
              <a:spcBef>
                <a:spcPts val="88"/>
              </a:spcBef>
              <a:spcAft>
                <a:spcPts val="0"/>
              </a:spcAft>
              <a:buClr>
                <a:schemeClr val="dk1"/>
              </a:buClr>
              <a:buSzPts val="2193"/>
              <a:buChar char="●"/>
            </a:pPr>
            <a:r>
              <a:rPr lang="fr-FR" sz="2193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Import roles using Ansible Galaxy.</a:t>
            </a:r>
            <a:endParaRPr sz="2193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67855" lvl="0" marL="457200" rtl="0" algn="l">
              <a:lnSpc>
                <a:spcPct val="150000"/>
              </a:lnSpc>
              <a:spcBef>
                <a:spcPts val="88"/>
              </a:spcBef>
              <a:spcAft>
                <a:spcPts val="0"/>
              </a:spcAft>
              <a:buClr>
                <a:schemeClr val="dk1"/>
              </a:buClr>
              <a:buSzPts val="2193"/>
              <a:buChar char="●"/>
            </a:pPr>
            <a:r>
              <a:rPr lang="fr-FR" sz="2193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Download roles from Galaxy and adapt them well to your needs.</a:t>
            </a:r>
            <a:endParaRPr sz="2193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182666" lvl="0" marL="332504" marR="0" rtl="0" algn="l">
              <a:lnSpc>
                <a:spcPct val="150000"/>
              </a:lnSpc>
              <a:spcBef>
                <a:spcPts val="88"/>
              </a:spcBef>
              <a:spcAft>
                <a:spcPts val="0"/>
              </a:spcAft>
              <a:buClr>
                <a:schemeClr val="dk1"/>
              </a:buClr>
              <a:buSzPts val="2193"/>
              <a:buFont typeface="Arial"/>
              <a:buNone/>
            </a:pPr>
            <a:r>
              <a:t/>
            </a:r>
            <a:endParaRPr b="0" i="0" sz="2193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2" name="Google Shape;2362;p217"/>
          <p:cNvSpPr txBox="1"/>
          <p:nvPr>
            <p:ph idx="12" type="sldNum"/>
          </p:nvPr>
        </p:nvSpPr>
        <p:spPr>
          <a:xfrm>
            <a:off x="9553650" y="7096124"/>
            <a:ext cx="898449" cy="3092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6" name="Shape 2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7" name="Google Shape;2367;p218"/>
          <p:cNvSpPr txBox="1"/>
          <p:nvPr>
            <p:ph type="title"/>
          </p:nvPr>
        </p:nvSpPr>
        <p:spPr>
          <a:xfrm>
            <a:off x="798360" y="1037916"/>
            <a:ext cx="9223200" cy="53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125">
            <a:spAutoFit/>
          </a:bodyPr>
          <a:lstStyle/>
          <a:p>
            <a:pPr indent="-2080239" lvl="0" marL="2683426" marR="4456" rtl="0" algn="l">
              <a:lnSpc>
                <a:spcPct val="1298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-FR"/>
              <a:t>Running as root</a:t>
            </a:r>
            <a:endParaRPr/>
          </a:p>
        </p:txBody>
      </p:sp>
      <p:sp>
        <p:nvSpPr>
          <p:cNvPr id="2368" name="Google Shape;2368;p218"/>
          <p:cNvSpPr txBox="1"/>
          <p:nvPr/>
        </p:nvSpPr>
        <p:spPr>
          <a:xfrm>
            <a:off x="583277" y="3210925"/>
            <a:ext cx="9653100" cy="31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125">
            <a:spAutoFit/>
          </a:bodyPr>
          <a:lstStyle/>
          <a:p>
            <a:pPr indent="-367855" lvl="0" marL="457200" rtl="0" algn="l">
              <a:lnSpc>
                <a:spcPct val="200000"/>
              </a:lnSpc>
              <a:spcBef>
                <a:spcPts val="100"/>
              </a:spcBef>
              <a:spcAft>
                <a:spcPts val="0"/>
              </a:spcAft>
              <a:buClr>
                <a:srgbClr val="FF0000"/>
              </a:buClr>
              <a:buSzPts val="2193"/>
              <a:buChar char="●"/>
            </a:pPr>
            <a:r>
              <a:rPr lang="fr-FR" sz="2193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Ansible runs as root.</a:t>
            </a:r>
            <a:endParaRPr sz="2193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67855" lvl="0" marL="457200" rtl="0" algn="l">
              <a:lnSpc>
                <a:spcPct val="200000"/>
              </a:lnSpc>
              <a:spcBef>
                <a:spcPts val="100"/>
              </a:spcBef>
              <a:spcAft>
                <a:spcPts val="0"/>
              </a:spcAft>
              <a:buClr>
                <a:srgbClr val="FF0000"/>
              </a:buClr>
              <a:buSzPts val="2193"/>
              <a:buChar char="●"/>
            </a:pPr>
            <a:r>
              <a:rPr lang="fr-FR" sz="2193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For security purposes, root access is not possible.</a:t>
            </a:r>
            <a:endParaRPr sz="2193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67855" lvl="0" marL="457200" rtl="0" algn="l">
              <a:lnSpc>
                <a:spcPct val="200000"/>
              </a:lnSpc>
              <a:spcBef>
                <a:spcPts val="100"/>
              </a:spcBef>
              <a:spcAft>
                <a:spcPts val="0"/>
              </a:spcAft>
              <a:buClr>
                <a:srgbClr val="FF0000"/>
              </a:buClr>
              <a:buSzPts val="2193"/>
              <a:buChar char="●"/>
            </a:pPr>
            <a:r>
              <a:rPr lang="fr-FR" sz="2193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Use the become method to run via sudo.</a:t>
            </a:r>
            <a:endParaRPr sz="2193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67855" lvl="0" marL="457200" rtl="0" algn="l">
              <a:lnSpc>
                <a:spcPct val="200000"/>
              </a:lnSpc>
              <a:spcBef>
                <a:spcPts val="100"/>
              </a:spcBef>
              <a:spcAft>
                <a:spcPts val="0"/>
              </a:spcAft>
              <a:buClr>
                <a:srgbClr val="FF0000"/>
              </a:buClr>
              <a:buSzPts val="2193"/>
              <a:buChar char="●"/>
            </a:pPr>
            <a:r>
              <a:rPr b="1" lang="fr-FR" sz="2193">
                <a:solidFill>
                  <a:srgbClr val="FF0000"/>
                </a:solidFill>
                <a:latin typeface="Tahoma"/>
                <a:ea typeface="Tahoma"/>
                <a:cs typeface="Tahoma"/>
                <a:sym typeface="Tahoma"/>
              </a:rPr>
              <a:t>Best solution: create a dedicated Ansible user</a:t>
            </a:r>
            <a:endParaRPr b="1" sz="2193">
              <a:solidFill>
                <a:srgbClr val="FF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t/>
            </a:r>
            <a:endParaRPr sz="2193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369" name="Google Shape;2369;p218"/>
          <p:cNvSpPr txBox="1"/>
          <p:nvPr>
            <p:ph idx="12" type="sldNum"/>
          </p:nvPr>
        </p:nvSpPr>
        <p:spPr>
          <a:xfrm>
            <a:off x="9553650" y="7096124"/>
            <a:ext cx="898449" cy="3092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3" name="Shape 2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4" name="Google Shape;2374;p219"/>
          <p:cNvSpPr txBox="1"/>
          <p:nvPr>
            <p:ph type="title"/>
          </p:nvPr>
        </p:nvSpPr>
        <p:spPr>
          <a:xfrm>
            <a:off x="1384300" y="1111250"/>
            <a:ext cx="6860400" cy="53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125">
            <a:spAutoFit/>
          </a:bodyPr>
          <a:lstStyle/>
          <a:p>
            <a:pPr indent="0" lvl="0" marL="11139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-FR"/>
              <a:t>Properly debug your code</a:t>
            </a:r>
            <a:endParaRPr/>
          </a:p>
        </p:txBody>
      </p:sp>
      <p:sp>
        <p:nvSpPr>
          <p:cNvPr id="2375" name="Google Shape;2375;p219"/>
          <p:cNvSpPr txBox="1"/>
          <p:nvPr/>
        </p:nvSpPr>
        <p:spPr>
          <a:xfrm>
            <a:off x="772842" y="2635986"/>
            <a:ext cx="9536700" cy="180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125">
            <a:spAutoFit/>
          </a:bodyPr>
          <a:lstStyle/>
          <a:p>
            <a:pPr indent="-362267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5"/>
              <a:buChar char="•"/>
            </a:pPr>
            <a:r>
              <a:rPr lang="fr-FR" sz="210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Keep the automated code files on the remote machine:</a:t>
            </a:r>
            <a:endParaRPr sz="2105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5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5"/>
              </a:spcBef>
              <a:spcAft>
                <a:spcPts val="0"/>
              </a:spcAft>
              <a:buClr>
                <a:srgbClr val="000000"/>
              </a:buClr>
              <a:buSzPts val="2105"/>
              <a:buFont typeface="Arial"/>
              <a:buNone/>
            </a:pPr>
            <a:r>
              <a:t/>
            </a:r>
            <a:endParaRPr b="0" i="0" sz="2105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25787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rPr b="0" i="0" lang="fr-FR" sz="1579" u="none" cap="none" strike="noStrike">
                <a:solidFill>
                  <a:srgbClr val="EE0000"/>
                </a:solidFill>
                <a:latin typeface="Arial"/>
                <a:ea typeface="Arial"/>
                <a:cs typeface="Arial"/>
                <a:sym typeface="Arial"/>
              </a:rPr>
              <a:t>$	</a:t>
            </a:r>
            <a:r>
              <a:rPr b="1" i="0" lang="fr-FR" sz="1579" u="none" cap="none" strike="noStrike">
                <a:solidFill>
                  <a:srgbClr val="EE0000"/>
                </a:solidFill>
                <a:latin typeface="Arial"/>
                <a:ea typeface="Arial"/>
                <a:cs typeface="Arial"/>
                <a:sym typeface="Arial"/>
              </a:rPr>
              <a:t>ANSIBLE_KEEP_REMOTE_FILES=1</a:t>
            </a:r>
            <a:r>
              <a:rPr b="0" i="0" lang="fr-FR" sz="1579" u="none" cap="none" strike="noStrike">
                <a:solidFill>
                  <a:srgbClr val="EE0000"/>
                </a:solidFill>
                <a:latin typeface="Arial"/>
                <a:ea typeface="Arial"/>
                <a:cs typeface="Arial"/>
                <a:sym typeface="Arial"/>
              </a:rPr>
              <a:t>	ansible	target-node	-m	yum</a:t>
            </a:r>
            <a:endParaRPr b="0" i="0" sz="1579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505160" marR="0" rtl="0" algn="l">
              <a:lnSpc>
                <a:spcPct val="100000"/>
              </a:lnSpc>
              <a:spcBef>
                <a:spcPts val="342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rPr b="0" i="0" lang="fr-FR" sz="1579" u="none" cap="none" strike="noStrike">
                <a:solidFill>
                  <a:srgbClr val="EE0000"/>
                </a:solidFill>
                <a:latin typeface="Arial"/>
                <a:ea typeface="Arial"/>
                <a:cs typeface="Arial"/>
                <a:sym typeface="Arial"/>
              </a:rPr>
              <a:t>-a	"name=httpd	state=absent"</a:t>
            </a:r>
            <a:endParaRPr b="0" i="0" sz="1579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3"/>
              </a:spcBef>
              <a:spcAft>
                <a:spcPts val="0"/>
              </a:spcAft>
              <a:buClr>
                <a:srgbClr val="000000"/>
              </a:buClr>
              <a:buSzPts val="1842"/>
              <a:buFont typeface="Arial"/>
              <a:buNone/>
            </a:pPr>
            <a:r>
              <a:t/>
            </a:r>
            <a:endParaRPr b="0" i="0" sz="1842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376" name="Google Shape;2376;p219"/>
          <p:cNvSpPr txBox="1"/>
          <p:nvPr>
            <p:ph idx="12" type="sldNum"/>
          </p:nvPr>
        </p:nvSpPr>
        <p:spPr>
          <a:xfrm>
            <a:off x="9553650" y="7096124"/>
            <a:ext cx="898449" cy="3092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2"/>
          <p:cNvSpPr/>
          <p:nvPr/>
        </p:nvSpPr>
        <p:spPr>
          <a:xfrm>
            <a:off x="294229" y="2160939"/>
            <a:ext cx="1624060" cy="4117516"/>
          </a:xfrm>
          <a:custGeom>
            <a:rect b="b" l="l" r="r" t="t"/>
            <a:pathLst>
              <a:path extrusionOk="0" h="4694555" w="1851660">
                <a:moveTo>
                  <a:pt x="0" y="0"/>
                </a:moveTo>
                <a:lnTo>
                  <a:pt x="1851299" y="0"/>
                </a:lnTo>
                <a:lnTo>
                  <a:pt x="1851299" y="4694399"/>
                </a:lnTo>
                <a:lnTo>
                  <a:pt x="0" y="4694399"/>
                </a:lnTo>
                <a:lnTo>
                  <a:pt x="0" y="0"/>
                </a:lnTo>
                <a:close/>
              </a:path>
            </a:pathLst>
          </a:custGeom>
          <a:solidFill>
            <a:srgbClr val="DDD9C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" name="Google Shape;226;p22"/>
          <p:cNvSpPr/>
          <p:nvPr/>
        </p:nvSpPr>
        <p:spPr>
          <a:xfrm>
            <a:off x="1992747" y="2160939"/>
            <a:ext cx="1624060" cy="4117516"/>
          </a:xfrm>
          <a:custGeom>
            <a:rect b="b" l="l" r="r" t="t"/>
            <a:pathLst>
              <a:path extrusionOk="0" h="4694555" w="1851660">
                <a:moveTo>
                  <a:pt x="0" y="0"/>
                </a:moveTo>
                <a:lnTo>
                  <a:pt x="1851299" y="0"/>
                </a:lnTo>
                <a:lnTo>
                  <a:pt x="1851299" y="4694399"/>
                </a:lnTo>
                <a:lnTo>
                  <a:pt x="0" y="4694399"/>
                </a:lnTo>
                <a:lnTo>
                  <a:pt x="0" y="0"/>
                </a:lnTo>
                <a:close/>
              </a:path>
            </a:pathLst>
          </a:custGeom>
          <a:solidFill>
            <a:srgbClr val="DDD9C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Google Shape;227;p22"/>
          <p:cNvSpPr/>
          <p:nvPr/>
        </p:nvSpPr>
        <p:spPr>
          <a:xfrm>
            <a:off x="3688750" y="2160939"/>
            <a:ext cx="1624060" cy="4117516"/>
          </a:xfrm>
          <a:custGeom>
            <a:rect b="b" l="l" r="r" t="t"/>
            <a:pathLst>
              <a:path extrusionOk="0" h="4694555" w="1851660">
                <a:moveTo>
                  <a:pt x="0" y="0"/>
                </a:moveTo>
                <a:lnTo>
                  <a:pt x="1851299" y="0"/>
                </a:lnTo>
                <a:lnTo>
                  <a:pt x="1851299" y="4694399"/>
                </a:lnTo>
                <a:lnTo>
                  <a:pt x="0" y="4694399"/>
                </a:lnTo>
                <a:lnTo>
                  <a:pt x="0" y="0"/>
                </a:lnTo>
                <a:close/>
              </a:path>
            </a:pathLst>
          </a:custGeom>
          <a:solidFill>
            <a:srgbClr val="DDD9C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22"/>
          <p:cNvSpPr/>
          <p:nvPr/>
        </p:nvSpPr>
        <p:spPr>
          <a:xfrm>
            <a:off x="5385804" y="2160939"/>
            <a:ext cx="1624060" cy="4117516"/>
          </a:xfrm>
          <a:custGeom>
            <a:rect b="b" l="l" r="r" t="t"/>
            <a:pathLst>
              <a:path extrusionOk="0" h="4694555" w="1851659">
                <a:moveTo>
                  <a:pt x="0" y="0"/>
                </a:moveTo>
                <a:lnTo>
                  <a:pt x="1851299" y="0"/>
                </a:lnTo>
                <a:lnTo>
                  <a:pt x="1851299" y="4694399"/>
                </a:lnTo>
                <a:lnTo>
                  <a:pt x="0" y="4694399"/>
                </a:lnTo>
                <a:lnTo>
                  <a:pt x="0" y="0"/>
                </a:lnTo>
                <a:close/>
              </a:path>
            </a:pathLst>
          </a:custGeom>
          <a:solidFill>
            <a:srgbClr val="DDD9C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" name="Google Shape;229;p22"/>
          <p:cNvSpPr/>
          <p:nvPr/>
        </p:nvSpPr>
        <p:spPr>
          <a:xfrm>
            <a:off x="7093082" y="2160939"/>
            <a:ext cx="1624060" cy="4117516"/>
          </a:xfrm>
          <a:custGeom>
            <a:rect b="b" l="l" r="r" t="t"/>
            <a:pathLst>
              <a:path extrusionOk="0" h="4694555" w="1851659">
                <a:moveTo>
                  <a:pt x="0" y="0"/>
                </a:moveTo>
                <a:lnTo>
                  <a:pt x="1851299" y="0"/>
                </a:lnTo>
                <a:lnTo>
                  <a:pt x="1851299" y="4694399"/>
                </a:lnTo>
                <a:lnTo>
                  <a:pt x="0" y="4694399"/>
                </a:lnTo>
                <a:lnTo>
                  <a:pt x="0" y="0"/>
                </a:lnTo>
                <a:close/>
              </a:path>
            </a:pathLst>
          </a:custGeom>
          <a:solidFill>
            <a:srgbClr val="DDD9C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p22"/>
          <p:cNvSpPr/>
          <p:nvPr/>
        </p:nvSpPr>
        <p:spPr>
          <a:xfrm>
            <a:off x="8786192" y="2160939"/>
            <a:ext cx="1624060" cy="4117516"/>
          </a:xfrm>
          <a:custGeom>
            <a:rect b="b" l="l" r="r" t="t"/>
            <a:pathLst>
              <a:path extrusionOk="0" h="4694555" w="1851659">
                <a:moveTo>
                  <a:pt x="0" y="0"/>
                </a:moveTo>
                <a:lnTo>
                  <a:pt x="1851299" y="0"/>
                </a:lnTo>
                <a:lnTo>
                  <a:pt x="1851299" y="4694399"/>
                </a:lnTo>
                <a:lnTo>
                  <a:pt x="0" y="4694399"/>
                </a:lnTo>
                <a:lnTo>
                  <a:pt x="0" y="0"/>
                </a:lnTo>
                <a:close/>
              </a:path>
            </a:pathLst>
          </a:custGeom>
          <a:solidFill>
            <a:srgbClr val="DDD9C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Google Shape;231;p22"/>
          <p:cNvSpPr txBox="1"/>
          <p:nvPr/>
        </p:nvSpPr>
        <p:spPr>
          <a:xfrm>
            <a:off x="490295" y="2361005"/>
            <a:ext cx="537455" cy="2271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125">
            <a:spAutoFit/>
          </a:bodyPr>
          <a:lstStyle/>
          <a:p>
            <a:pPr indent="0" lvl="0" marL="1113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3"/>
              <a:buFont typeface="Arial"/>
              <a:buNone/>
            </a:pPr>
            <a:r>
              <a:rPr b="1" i="0" lang="fr-FR" sz="1403" u="none" cap="none" strike="noStrike">
                <a:solidFill>
                  <a:srgbClr val="EE0000"/>
                </a:solidFill>
                <a:latin typeface="Arial"/>
                <a:ea typeface="Arial"/>
                <a:cs typeface="Arial"/>
                <a:sym typeface="Arial"/>
              </a:rPr>
              <a:t>Cloud</a:t>
            </a:r>
            <a:endParaRPr b="0" i="0" sz="1403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p22"/>
          <p:cNvSpPr txBox="1"/>
          <p:nvPr/>
        </p:nvSpPr>
        <p:spPr>
          <a:xfrm>
            <a:off x="2038153" y="2361450"/>
            <a:ext cx="1353940" cy="2137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125">
            <a:spAutoFit/>
          </a:bodyPr>
          <a:lstStyle/>
          <a:p>
            <a:pPr indent="0" lvl="0" marL="1113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16"/>
              <a:buFont typeface="Arial"/>
              <a:buNone/>
            </a:pPr>
            <a:r>
              <a:rPr b="1" i="0" lang="fr-FR" sz="1316" u="none" cap="none" strike="noStrike">
                <a:solidFill>
                  <a:srgbClr val="EE0000"/>
                </a:solidFill>
                <a:latin typeface="Arial"/>
                <a:ea typeface="Arial"/>
                <a:cs typeface="Arial"/>
                <a:sym typeface="Arial"/>
              </a:rPr>
              <a:t>Virt &amp; Container</a:t>
            </a:r>
            <a:endParaRPr b="0" i="0" sz="1316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p22"/>
          <p:cNvSpPr txBox="1"/>
          <p:nvPr/>
        </p:nvSpPr>
        <p:spPr>
          <a:xfrm>
            <a:off x="3780375" y="2361005"/>
            <a:ext cx="813144" cy="2271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125">
            <a:spAutoFit/>
          </a:bodyPr>
          <a:lstStyle/>
          <a:p>
            <a:pPr indent="0" lvl="0" marL="1113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3"/>
              <a:buFont typeface="Arial"/>
              <a:buNone/>
            </a:pPr>
            <a:r>
              <a:rPr b="1" i="0" lang="fr-FR" sz="1403" u="none" cap="none" strike="noStrike">
                <a:solidFill>
                  <a:srgbClr val="EE0000"/>
                </a:solidFill>
                <a:latin typeface="Arial"/>
                <a:ea typeface="Arial"/>
                <a:cs typeface="Arial"/>
                <a:sym typeface="Arial"/>
              </a:rPr>
              <a:t>Windows</a:t>
            </a:r>
            <a:endParaRPr b="0" i="0" sz="1403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p22"/>
          <p:cNvSpPr txBox="1"/>
          <p:nvPr/>
        </p:nvSpPr>
        <p:spPr>
          <a:xfrm>
            <a:off x="5475366" y="2361005"/>
            <a:ext cx="783625" cy="2271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125">
            <a:spAutoFit/>
          </a:bodyPr>
          <a:lstStyle/>
          <a:p>
            <a:pPr indent="0" lvl="0" marL="1113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3"/>
              <a:buFont typeface="Arial"/>
              <a:buNone/>
            </a:pPr>
            <a:r>
              <a:rPr b="1" i="0" lang="fr-FR" sz="1403" u="none" cap="none" strike="noStrike">
                <a:solidFill>
                  <a:srgbClr val="EE0000"/>
                </a:solidFill>
                <a:latin typeface="Arial"/>
                <a:ea typeface="Arial"/>
                <a:cs typeface="Arial"/>
                <a:sym typeface="Arial"/>
              </a:rPr>
              <a:t>Network</a:t>
            </a:r>
            <a:endParaRPr b="0" i="0" sz="1403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p22"/>
          <p:cNvSpPr txBox="1"/>
          <p:nvPr/>
        </p:nvSpPr>
        <p:spPr>
          <a:xfrm>
            <a:off x="7166622" y="2361005"/>
            <a:ext cx="770816" cy="2271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125">
            <a:spAutoFit/>
          </a:bodyPr>
          <a:lstStyle/>
          <a:p>
            <a:pPr indent="0" lvl="0" marL="1113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3"/>
              <a:buFont typeface="Arial"/>
              <a:buNone/>
            </a:pPr>
            <a:r>
              <a:rPr b="1" i="0" lang="fr-FR" sz="1403" u="none" cap="none" strike="noStrike">
                <a:solidFill>
                  <a:srgbClr val="EE0000"/>
                </a:solidFill>
                <a:latin typeface="Arial"/>
                <a:ea typeface="Arial"/>
                <a:cs typeface="Arial"/>
                <a:sym typeface="Arial"/>
              </a:rPr>
              <a:t>Security</a:t>
            </a:r>
            <a:endParaRPr b="0" i="0" sz="1403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p22"/>
          <p:cNvSpPr txBox="1"/>
          <p:nvPr/>
        </p:nvSpPr>
        <p:spPr>
          <a:xfrm>
            <a:off x="8875304" y="2361005"/>
            <a:ext cx="1005848" cy="2271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125">
            <a:spAutoFit/>
          </a:bodyPr>
          <a:lstStyle/>
          <a:p>
            <a:pPr indent="0" lvl="0" marL="1113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3"/>
              <a:buFont typeface="Arial"/>
              <a:buNone/>
            </a:pPr>
            <a:r>
              <a:rPr b="1" i="0" lang="fr-FR" sz="1403" u="none" cap="none" strike="noStrike">
                <a:solidFill>
                  <a:srgbClr val="EE0000"/>
                </a:solidFill>
                <a:latin typeface="Arial"/>
                <a:ea typeface="Arial"/>
                <a:cs typeface="Arial"/>
                <a:sym typeface="Arial"/>
              </a:rPr>
              <a:t>Monitoring</a:t>
            </a:r>
            <a:endParaRPr b="0" i="0" sz="1403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p22"/>
          <p:cNvSpPr txBox="1"/>
          <p:nvPr>
            <p:ph type="title"/>
          </p:nvPr>
        </p:nvSpPr>
        <p:spPr>
          <a:xfrm>
            <a:off x="2672204" y="1155021"/>
            <a:ext cx="5349000" cy="43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7295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fr-FR" sz="2368"/>
              <a:t>Ansible automates any technology</a:t>
            </a:r>
            <a:endParaRPr b="1" sz="2368"/>
          </a:p>
        </p:txBody>
      </p:sp>
      <p:sp>
        <p:nvSpPr>
          <p:cNvPr id="238" name="Google Shape;238;p22"/>
          <p:cNvSpPr txBox="1"/>
          <p:nvPr/>
        </p:nvSpPr>
        <p:spPr>
          <a:xfrm>
            <a:off x="2070925" y="2804295"/>
            <a:ext cx="915622" cy="147267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125">
            <a:spAutoFit/>
          </a:bodyPr>
          <a:lstStyle/>
          <a:p>
            <a:pPr indent="0" lvl="0" marL="11139" marR="251745" rtl="0" algn="l">
              <a:lnSpc>
                <a:spcPct val="1133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3"/>
              <a:buFont typeface="Arial"/>
              <a:buNone/>
            </a:pPr>
            <a:r>
              <a:rPr b="0" i="0" lang="fr-FR" sz="1403" u="none" cap="none" strike="noStrike">
                <a:solidFill>
                  <a:srgbClr val="555960"/>
                </a:solidFill>
                <a:latin typeface="Arimo"/>
                <a:ea typeface="Arimo"/>
                <a:cs typeface="Arimo"/>
                <a:sym typeface="Arimo"/>
              </a:rPr>
              <a:t>Docker  VMware  RHV</a:t>
            </a:r>
            <a:endParaRPr b="0" i="0" sz="1403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0" lvl="0" marL="11139" marR="4456" rtl="0" algn="l">
              <a:lnSpc>
                <a:spcPct val="1133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3"/>
              <a:buFont typeface="Arial"/>
              <a:buNone/>
            </a:pPr>
            <a:r>
              <a:rPr b="0" i="0" lang="fr-FR" sz="1403" u="none" cap="none" strike="noStrike">
                <a:solidFill>
                  <a:srgbClr val="555960"/>
                </a:solidFill>
                <a:latin typeface="Arimo"/>
                <a:ea typeface="Arimo"/>
                <a:cs typeface="Arimo"/>
                <a:sym typeface="Arimo"/>
              </a:rPr>
              <a:t>OpenStack  OpenShift</a:t>
            </a:r>
            <a:endParaRPr b="0" i="0" sz="1403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0" lvl="0" marL="11139" marR="0" rtl="0" algn="l">
              <a:lnSpc>
                <a:spcPct val="100000"/>
              </a:lnSpc>
              <a:spcBef>
                <a:spcPts val="223"/>
              </a:spcBef>
              <a:spcAft>
                <a:spcPts val="0"/>
              </a:spcAft>
              <a:buClr>
                <a:srgbClr val="000000"/>
              </a:buClr>
              <a:buSzPts val="1403"/>
              <a:buFont typeface="Arial"/>
              <a:buNone/>
            </a:pPr>
            <a:r>
              <a:rPr b="1" i="0" lang="fr-FR" sz="1403" u="none" cap="none" strike="noStrike">
                <a:solidFill>
                  <a:srgbClr val="555960"/>
                </a:solidFill>
                <a:latin typeface="Arial"/>
                <a:ea typeface="Arial"/>
                <a:cs typeface="Arial"/>
                <a:sym typeface="Arial"/>
              </a:rPr>
              <a:t>+more</a:t>
            </a:r>
            <a:endParaRPr b="0" i="0" sz="1403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p22"/>
          <p:cNvSpPr txBox="1"/>
          <p:nvPr/>
        </p:nvSpPr>
        <p:spPr>
          <a:xfrm>
            <a:off x="3780377" y="2804297"/>
            <a:ext cx="782512" cy="26931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9525">
            <a:spAutoFit/>
          </a:bodyPr>
          <a:lstStyle/>
          <a:p>
            <a:pPr indent="0" lvl="0" marL="1113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3"/>
              <a:buFont typeface="Arial"/>
              <a:buNone/>
            </a:pPr>
            <a:r>
              <a:rPr b="0" i="0" lang="fr-FR" sz="1403" u="none" cap="none" strike="noStrike">
                <a:solidFill>
                  <a:srgbClr val="555960"/>
                </a:solidFill>
                <a:latin typeface="Arimo"/>
                <a:ea typeface="Arimo"/>
                <a:cs typeface="Arimo"/>
                <a:sym typeface="Arimo"/>
              </a:rPr>
              <a:t>ACLs</a:t>
            </a:r>
            <a:endParaRPr b="0" i="0" sz="1403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0" lvl="0" marL="11139" marR="4456" rtl="0" algn="l">
              <a:lnSpc>
                <a:spcPct val="1133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3"/>
              <a:buFont typeface="Arial"/>
              <a:buNone/>
            </a:pPr>
            <a:r>
              <a:rPr b="0" i="0" lang="fr-FR" sz="1403" u="none" cap="none" strike="noStrike">
                <a:solidFill>
                  <a:srgbClr val="555960"/>
                </a:solidFill>
                <a:latin typeface="Arimo"/>
                <a:ea typeface="Arimo"/>
                <a:cs typeface="Arimo"/>
                <a:sym typeface="Arimo"/>
              </a:rPr>
              <a:t>Files  Packages  IIS</a:t>
            </a:r>
            <a:endParaRPr b="0" i="0" sz="1403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0" lvl="0" marL="11139" marR="57924" rtl="0" algn="l">
              <a:lnSpc>
                <a:spcPct val="1133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3"/>
              <a:buFont typeface="Arial"/>
              <a:buNone/>
            </a:pPr>
            <a:r>
              <a:rPr b="0" i="0" lang="fr-FR" sz="1403" u="none" cap="none" strike="noStrike">
                <a:solidFill>
                  <a:srgbClr val="555960"/>
                </a:solidFill>
                <a:latin typeface="Arimo"/>
                <a:ea typeface="Arimo"/>
                <a:cs typeface="Arimo"/>
                <a:sym typeface="Arimo"/>
              </a:rPr>
              <a:t>Regedits  Shares  Services  Configs  Users  Domains</a:t>
            </a:r>
            <a:endParaRPr b="0" i="0" sz="1403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0" lvl="0" marL="11139" marR="0" rtl="0" algn="l">
              <a:lnSpc>
                <a:spcPct val="100000"/>
              </a:lnSpc>
              <a:spcBef>
                <a:spcPts val="223"/>
              </a:spcBef>
              <a:spcAft>
                <a:spcPts val="0"/>
              </a:spcAft>
              <a:buClr>
                <a:srgbClr val="000000"/>
              </a:buClr>
              <a:buSzPts val="1403"/>
              <a:buFont typeface="Arial"/>
              <a:buNone/>
            </a:pPr>
            <a:r>
              <a:rPr b="1" i="0" lang="fr-FR" sz="1403" u="none" cap="none" strike="noStrike">
                <a:solidFill>
                  <a:srgbClr val="555960"/>
                </a:solidFill>
                <a:latin typeface="Arial"/>
                <a:ea typeface="Arial"/>
                <a:cs typeface="Arial"/>
                <a:sym typeface="Arial"/>
              </a:rPr>
              <a:t>+more</a:t>
            </a:r>
            <a:endParaRPr b="0" i="0" sz="1403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p22"/>
          <p:cNvSpPr txBox="1"/>
          <p:nvPr/>
        </p:nvSpPr>
        <p:spPr>
          <a:xfrm>
            <a:off x="5503130" y="2804295"/>
            <a:ext cx="995266" cy="34250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9525">
            <a:spAutoFit/>
          </a:bodyPr>
          <a:lstStyle/>
          <a:p>
            <a:pPr indent="0" lvl="0" marL="1113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3"/>
              <a:buFont typeface="Arial"/>
              <a:buNone/>
            </a:pPr>
            <a:r>
              <a:rPr b="0" i="0" lang="fr-FR" sz="1403" u="none" cap="none" strike="noStrike">
                <a:solidFill>
                  <a:srgbClr val="555960"/>
                </a:solidFill>
                <a:latin typeface="Arimo"/>
                <a:ea typeface="Arimo"/>
                <a:cs typeface="Arimo"/>
                <a:sym typeface="Arimo"/>
              </a:rPr>
              <a:t>A10</a:t>
            </a:r>
            <a:endParaRPr b="0" i="0" sz="1403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0" lvl="0" marL="11139" marR="214986" rtl="0" algn="l">
              <a:lnSpc>
                <a:spcPct val="1133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3"/>
              <a:buFont typeface="Arial"/>
              <a:buNone/>
            </a:pPr>
            <a:r>
              <a:rPr b="0" i="0" lang="fr-FR" sz="1403" u="none" cap="none" strike="noStrike">
                <a:solidFill>
                  <a:srgbClr val="555960"/>
                </a:solidFill>
                <a:latin typeface="Arimo"/>
                <a:ea typeface="Arimo"/>
                <a:cs typeface="Arimo"/>
                <a:sym typeface="Arimo"/>
              </a:rPr>
              <a:t>Arista  Aruba  Cumulus  Bigswitch  Cisco  Dell  Extreme  F5</a:t>
            </a:r>
            <a:endParaRPr b="0" i="0" sz="1403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0" lvl="0" marL="11139" marR="4456" rtl="0" algn="l">
              <a:lnSpc>
                <a:spcPct val="1133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3"/>
              <a:buFont typeface="Arial"/>
              <a:buNone/>
            </a:pPr>
            <a:r>
              <a:rPr b="0" i="0" lang="fr-FR" sz="1403" u="none" cap="none" strike="noStrike">
                <a:solidFill>
                  <a:srgbClr val="555960"/>
                </a:solidFill>
                <a:latin typeface="Arimo"/>
                <a:ea typeface="Arimo"/>
                <a:cs typeface="Arimo"/>
                <a:sym typeface="Arimo"/>
              </a:rPr>
              <a:t>Lenovo  MikroTik  Juniper  OpenSwitch</a:t>
            </a:r>
            <a:endParaRPr b="0" i="0" sz="1403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0" lvl="0" marL="11139" marR="0" rtl="0" algn="l">
              <a:lnSpc>
                <a:spcPct val="100000"/>
              </a:lnSpc>
              <a:spcBef>
                <a:spcPts val="223"/>
              </a:spcBef>
              <a:spcAft>
                <a:spcPts val="0"/>
              </a:spcAft>
              <a:buClr>
                <a:srgbClr val="000000"/>
              </a:buClr>
              <a:buSzPts val="1403"/>
              <a:buFont typeface="Arial"/>
              <a:buNone/>
            </a:pPr>
            <a:r>
              <a:rPr b="1" i="0" lang="fr-FR" sz="1403" u="none" cap="none" strike="noStrike">
                <a:solidFill>
                  <a:srgbClr val="555960"/>
                </a:solidFill>
                <a:latin typeface="Arial"/>
                <a:ea typeface="Arial"/>
                <a:cs typeface="Arial"/>
                <a:sym typeface="Arial"/>
              </a:rPr>
              <a:t>+more</a:t>
            </a:r>
            <a:endParaRPr b="0" i="0" sz="1403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p22"/>
          <p:cNvSpPr txBox="1"/>
          <p:nvPr/>
        </p:nvSpPr>
        <p:spPr>
          <a:xfrm>
            <a:off x="7152139" y="2821311"/>
            <a:ext cx="937900" cy="244858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125">
            <a:spAutoFit/>
          </a:bodyPr>
          <a:lstStyle/>
          <a:p>
            <a:pPr indent="0" lvl="0" marL="11139" marR="4456" rtl="0" algn="l">
              <a:lnSpc>
                <a:spcPct val="1133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3"/>
              <a:buFont typeface="Arial"/>
              <a:buNone/>
            </a:pPr>
            <a:r>
              <a:rPr b="0" i="0" lang="fr-FR" sz="1403" u="none" cap="none" strike="noStrike">
                <a:solidFill>
                  <a:srgbClr val="555960"/>
                </a:solidFill>
                <a:latin typeface="Arimo"/>
                <a:ea typeface="Arimo"/>
                <a:cs typeface="Arimo"/>
                <a:sym typeface="Arimo"/>
              </a:rPr>
              <a:t>Checkpoint  Cisco  CyberArk  F5</a:t>
            </a:r>
            <a:endParaRPr b="0" i="0" sz="1403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0" lvl="0" marL="11139" marR="287391" rtl="0" algn="just">
              <a:lnSpc>
                <a:spcPct val="1133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3"/>
              <a:buFont typeface="Arial"/>
              <a:buNone/>
            </a:pPr>
            <a:r>
              <a:rPr b="0" i="0" lang="fr-FR" sz="1403" u="none" cap="none" strike="noStrike">
                <a:solidFill>
                  <a:srgbClr val="555960"/>
                </a:solidFill>
                <a:latin typeface="Arimo"/>
                <a:ea typeface="Arimo"/>
                <a:cs typeface="Arimo"/>
                <a:sym typeface="Arimo"/>
              </a:rPr>
              <a:t>Fortinet  Juniper  IBM</a:t>
            </a:r>
            <a:endParaRPr b="0" i="0" sz="1403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0" lvl="0" marL="11139" marR="201619" rtl="0" algn="just">
              <a:lnSpc>
                <a:spcPct val="1133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3"/>
              <a:buFont typeface="Arial"/>
              <a:buNone/>
            </a:pPr>
            <a:r>
              <a:rPr b="0" i="0" lang="fr-FR" sz="1403" u="none" cap="none" strike="noStrike">
                <a:solidFill>
                  <a:srgbClr val="555960"/>
                </a:solidFill>
                <a:latin typeface="Arimo"/>
                <a:ea typeface="Arimo"/>
                <a:cs typeface="Arimo"/>
                <a:sym typeface="Arimo"/>
              </a:rPr>
              <a:t>Palo Alto  Snort</a:t>
            </a:r>
            <a:endParaRPr b="0" i="0" sz="1403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0" lvl="0" marL="11139" marR="0" rtl="0" algn="l">
              <a:lnSpc>
                <a:spcPct val="100000"/>
              </a:lnSpc>
              <a:spcBef>
                <a:spcPts val="219"/>
              </a:spcBef>
              <a:spcAft>
                <a:spcPts val="0"/>
              </a:spcAft>
              <a:buClr>
                <a:srgbClr val="000000"/>
              </a:buClr>
              <a:buSzPts val="1403"/>
              <a:buFont typeface="Arial"/>
              <a:buNone/>
            </a:pPr>
            <a:r>
              <a:rPr b="1" i="0" lang="fr-FR" sz="1403" u="none" cap="none" strike="noStrike">
                <a:solidFill>
                  <a:srgbClr val="555960"/>
                </a:solidFill>
                <a:latin typeface="Arial"/>
                <a:ea typeface="Arial"/>
                <a:cs typeface="Arial"/>
                <a:sym typeface="Arial"/>
              </a:rPr>
              <a:t>+more</a:t>
            </a:r>
            <a:endParaRPr b="0" i="0" sz="1403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22"/>
          <p:cNvSpPr txBox="1"/>
          <p:nvPr/>
        </p:nvSpPr>
        <p:spPr>
          <a:xfrm>
            <a:off x="8872350" y="2821311"/>
            <a:ext cx="1091618" cy="147267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125">
            <a:spAutoFit/>
          </a:bodyPr>
          <a:lstStyle/>
          <a:p>
            <a:pPr indent="0" lvl="0" marL="11139" marR="4456" rtl="0" algn="l">
              <a:lnSpc>
                <a:spcPct val="1133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3"/>
              <a:buFont typeface="Arial"/>
              <a:buNone/>
            </a:pPr>
            <a:r>
              <a:rPr b="0" i="0" lang="fr-FR" sz="1403" u="none" cap="none" strike="noStrike">
                <a:solidFill>
                  <a:srgbClr val="555960"/>
                </a:solidFill>
                <a:latin typeface="Arimo"/>
                <a:ea typeface="Arimo"/>
                <a:cs typeface="Arimo"/>
                <a:sym typeface="Arimo"/>
              </a:rPr>
              <a:t>Dynatrace  Datadog  LogicMonitor  New Relic  Sensu</a:t>
            </a:r>
            <a:endParaRPr b="0" i="0" sz="1403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0" lvl="0" marL="11139" marR="0" rtl="0" algn="l">
              <a:lnSpc>
                <a:spcPct val="100000"/>
              </a:lnSpc>
              <a:spcBef>
                <a:spcPts val="223"/>
              </a:spcBef>
              <a:spcAft>
                <a:spcPts val="0"/>
              </a:spcAft>
              <a:buClr>
                <a:srgbClr val="000000"/>
              </a:buClr>
              <a:buSzPts val="1403"/>
              <a:buFont typeface="Arial"/>
              <a:buNone/>
            </a:pPr>
            <a:r>
              <a:rPr b="1" i="0" lang="fr-FR" sz="1403" u="none" cap="none" strike="noStrike">
                <a:solidFill>
                  <a:srgbClr val="555960"/>
                </a:solidFill>
                <a:latin typeface="Arial"/>
                <a:ea typeface="Arial"/>
                <a:cs typeface="Arial"/>
                <a:sym typeface="Arial"/>
              </a:rPr>
              <a:t>+more</a:t>
            </a:r>
            <a:endParaRPr b="0" i="0" sz="1403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22"/>
          <p:cNvSpPr txBox="1"/>
          <p:nvPr/>
        </p:nvSpPr>
        <p:spPr>
          <a:xfrm>
            <a:off x="8872351" y="4517219"/>
            <a:ext cx="680033" cy="17166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125">
            <a:spAutoFit/>
          </a:bodyPr>
          <a:lstStyle/>
          <a:p>
            <a:pPr indent="0" lvl="0" marL="11139" marR="4456" rtl="0" algn="l">
              <a:lnSpc>
                <a:spcPct val="1133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3"/>
              <a:buFont typeface="Arial"/>
              <a:buNone/>
            </a:pPr>
            <a:r>
              <a:rPr b="1" i="0" lang="fr-FR" sz="1403" u="none" cap="none" strike="noStrike">
                <a:solidFill>
                  <a:srgbClr val="EE0000"/>
                </a:solidFill>
                <a:latin typeface="Arial"/>
                <a:ea typeface="Arial"/>
                <a:cs typeface="Arial"/>
                <a:sym typeface="Arial"/>
              </a:rPr>
              <a:t>Devops  </a:t>
            </a:r>
            <a:r>
              <a:rPr b="0" i="0" lang="fr-FR" sz="1403" u="none" cap="none" strike="noStrike">
                <a:solidFill>
                  <a:srgbClr val="555960"/>
                </a:solidFill>
                <a:latin typeface="Arimo"/>
                <a:ea typeface="Arimo"/>
                <a:cs typeface="Arimo"/>
                <a:sym typeface="Arimo"/>
              </a:rPr>
              <a:t>Jira  GitHub  Vagrant  Jenkins  Slack</a:t>
            </a:r>
            <a:endParaRPr b="0" i="0" sz="1403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0" lvl="0" marL="11139" marR="0" rtl="0" algn="l">
              <a:lnSpc>
                <a:spcPct val="100000"/>
              </a:lnSpc>
              <a:spcBef>
                <a:spcPts val="223"/>
              </a:spcBef>
              <a:spcAft>
                <a:spcPts val="0"/>
              </a:spcAft>
              <a:buClr>
                <a:srgbClr val="000000"/>
              </a:buClr>
              <a:buSzPts val="1403"/>
              <a:buFont typeface="Arial"/>
              <a:buNone/>
            </a:pPr>
            <a:r>
              <a:rPr b="1" i="0" lang="fr-FR" sz="1403" u="none" cap="none" strike="noStrike">
                <a:solidFill>
                  <a:srgbClr val="555960"/>
                </a:solidFill>
                <a:latin typeface="Arial"/>
                <a:ea typeface="Arial"/>
                <a:cs typeface="Arial"/>
                <a:sym typeface="Arial"/>
              </a:rPr>
              <a:t>+more</a:t>
            </a:r>
            <a:endParaRPr b="0" i="0" sz="1403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p22"/>
          <p:cNvSpPr txBox="1"/>
          <p:nvPr/>
        </p:nvSpPr>
        <p:spPr>
          <a:xfrm>
            <a:off x="2083247" y="4684603"/>
            <a:ext cx="1339460" cy="122685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9525">
            <a:spAutoFit/>
          </a:bodyPr>
          <a:lstStyle/>
          <a:p>
            <a:pPr indent="0" lvl="0" marL="1113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3"/>
              <a:buFont typeface="Arial"/>
              <a:buNone/>
            </a:pPr>
            <a:r>
              <a:rPr b="1" i="0" lang="fr-FR" sz="1403" u="none" cap="none" strike="noStrike">
                <a:solidFill>
                  <a:srgbClr val="EE0000"/>
                </a:solidFill>
                <a:latin typeface="Arial"/>
                <a:ea typeface="Arial"/>
                <a:cs typeface="Arial"/>
                <a:sym typeface="Arial"/>
              </a:rPr>
              <a:t>Storage</a:t>
            </a:r>
            <a:endParaRPr b="0" i="0" sz="1403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1139" marR="0" rtl="0" algn="l">
              <a:lnSpc>
                <a:spcPct val="100000"/>
              </a:lnSpc>
              <a:spcBef>
                <a:spcPts val="223"/>
              </a:spcBef>
              <a:spcAft>
                <a:spcPts val="0"/>
              </a:spcAft>
              <a:buClr>
                <a:srgbClr val="000000"/>
              </a:buClr>
              <a:buSzPts val="1403"/>
              <a:buFont typeface="Arial"/>
              <a:buNone/>
            </a:pPr>
            <a:r>
              <a:rPr b="0" i="0" lang="fr-FR" sz="1403" u="none" cap="none" strike="noStrike">
                <a:solidFill>
                  <a:srgbClr val="666666"/>
                </a:solidFill>
                <a:latin typeface="Arimo"/>
                <a:ea typeface="Arimo"/>
                <a:cs typeface="Arimo"/>
                <a:sym typeface="Arimo"/>
              </a:rPr>
              <a:t>Netapp</a:t>
            </a:r>
            <a:endParaRPr b="0" i="0" sz="1403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0" lvl="0" marL="11139" marR="4456" rtl="0" algn="l">
              <a:lnSpc>
                <a:spcPct val="1133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3"/>
              <a:buFont typeface="Arial"/>
              <a:buNone/>
            </a:pPr>
            <a:r>
              <a:rPr b="0" i="0" lang="fr-FR" sz="1403" u="none" cap="none" strike="noStrike">
                <a:solidFill>
                  <a:srgbClr val="666666"/>
                </a:solidFill>
                <a:latin typeface="Arimo"/>
                <a:ea typeface="Arimo"/>
                <a:cs typeface="Arimo"/>
                <a:sym typeface="Arimo"/>
              </a:rPr>
              <a:t>Red Hat Storage  Infinidat</a:t>
            </a:r>
            <a:endParaRPr b="0" i="0" sz="1403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0" lvl="0" marL="11139" marR="0" rtl="0" algn="l">
              <a:lnSpc>
                <a:spcPct val="100000"/>
              </a:lnSpc>
              <a:spcBef>
                <a:spcPts val="223"/>
              </a:spcBef>
              <a:spcAft>
                <a:spcPts val="0"/>
              </a:spcAft>
              <a:buClr>
                <a:srgbClr val="000000"/>
              </a:buClr>
              <a:buSzPts val="1403"/>
              <a:buFont typeface="Arial"/>
              <a:buNone/>
            </a:pPr>
            <a:r>
              <a:rPr b="1" i="0" lang="fr-FR" sz="1403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+more</a:t>
            </a:r>
            <a:endParaRPr b="0" i="0" sz="1403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p22"/>
          <p:cNvSpPr txBox="1"/>
          <p:nvPr/>
        </p:nvSpPr>
        <p:spPr>
          <a:xfrm>
            <a:off x="464483" y="2804296"/>
            <a:ext cx="1169034" cy="335025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9525">
            <a:spAutoFit/>
          </a:bodyPr>
          <a:lstStyle/>
          <a:p>
            <a:pPr indent="0" lvl="0" marL="7964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3"/>
              <a:buFont typeface="Arial"/>
              <a:buNone/>
            </a:pPr>
            <a:r>
              <a:rPr b="0" i="0" lang="fr-FR" sz="1403" u="none" cap="none" strike="noStrike">
                <a:solidFill>
                  <a:srgbClr val="555960"/>
                </a:solidFill>
                <a:latin typeface="Arimo"/>
                <a:ea typeface="Arimo"/>
                <a:cs typeface="Arimo"/>
                <a:sym typeface="Arimo"/>
              </a:rPr>
              <a:t>AWS</a:t>
            </a:r>
            <a:endParaRPr b="0" i="0" sz="1403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0" lvl="0" marL="79645" marR="0" rtl="0" algn="l">
              <a:lnSpc>
                <a:spcPct val="100000"/>
              </a:lnSpc>
              <a:spcBef>
                <a:spcPts val="223"/>
              </a:spcBef>
              <a:spcAft>
                <a:spcPts val="0"/>
              </a:spcAft>
              <a:buClr>
                <a:srgbClr val="000000"/>
              </a:buClr>
              <a:buSzPts val="1403"/>
              <a:buFont typeface="Arial"/>
              <a:buNone/>
            </a:pPr>
            <a:r>
              <a:rPr b="0" i="0" lang="fr-FR" sz="1403" u="none" cap="none" strike="noStrike">
                <a:solidFill>
                  <a:srgbClr val="555960"/>
                </a:solidFill>
                <a:latin typeface="Arimo"/>
                <a:ea typeface="Arimo"/>
                <a:cs typeface="Arimo"/>
                <a:sym typeface="Arimo"/>
              </a:rPr>
              <a:t>Azure</a:t>
            </a:r>
            <a:endParaRPr b="0" i="0" sz="1403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0" lvl="0" marL="79645" marR="4456" rtl="0" algn="l">
              <a:lnSpc>
                <a:spcPct val="1133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3"/>
              <a:buFont typeface="Arial"/>
              <a:buNone/>
            </a:pPr>
            <a:r>
              <a:rPr b="0" i="0" lang="fr-FR" sz="1403" u="none" cap="none" strike="noStrike">
                <a:solidFill>
                  <a:srgbClr val="555960"/>
                </a:solidFill>
                <a:latin typeface="Arimo"/>
                <a:ea typeface="Arimo"/>
                <a:cs typeface="Arimo"/>
                <a:sym typeface="Arimo"/>
              </a:rPr>
              <a:t>Digital Ocean  Google  OpenStack  Rackspace</a:t>
            </a:r>
            <a:endParaRPr b="0" i="0" sz="1403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0" lvl="0" marL="79645" marR="0" rtl="0" algn="l">
              <a:lnSpc>
                <a:spcPct val="100000"/>
              </a:lnSpc>
              <a:spcBef>
                <a:spcPts val="223"/>
              </a:spcBef>
              <a:spcAft>
                <a:spcPts val="0"/>
              </a:spcAft>
              <a:buClr>
                <a:srgbClr val="000000"/>
              </a:buClr>
              <a:buSzPts val="1403"/>
              <a:buFont typeface="Arial"/>
              <a:buNone/>
            </a:pPr>
            <a:r>
              <a:rPr b="1" i="0" lang="fr-FR" sz="1403" u="none" cap="none" strike="noStrike">
                <a:solidFill>
                  <a:srgbClr val="555960"/>
                </a:solidFill>
                <a:latin typeface="Arial"/>
                <a:ea typeface="Arial"/>
                <a:cs typeface="Arial"/>
                <a:sym typeface="Arial"/>
              </a:rPr>
              <a:t>+more</a:t>
            </a:r>
            <a:endParaRPr b="0" i="0" sz="1403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1139" marR="305770" rtl="0" algn="l">
              <a:lnSpc>
                <a:spcPct val="116599"/>
              </a:lnSpc>
              <a:spcBef>
                <a:spcPts val="1416"/>
              </a:spcBef>
              <a:spcAft>
                <a:spcPts val="0"/>
              </a:spcAft>
              <a:buClr>
                <a:srgbClr val="000000"/>
              </a:buClr>
              <a:buSzPts val="1316"/>
              <a:buFont typeface="Arial"/>
              <a:buNone/>
            </a:pPr>
            <a:r>
              <a:rPr b="1" i="0" lang="fr-FR" sz="1316" u="none" cap="none" strike="noStrike">
                <a:solidFill>
                  <a:srgbClr val="EE0000"/>
                </a:solidFill>
                <a:latin typeface="Arial"/>
                <a:ea typeface="Arial"/>
                <a:cs typeface="Arial"/>
                <a:sym typeface="Arial"/>
              </a:rPr>
              <a:t>Operating  Systems  </a:t>
            </a:r>
            <a:r>
              <a:rPr b="0" i="0" lang="fr-FR" sz="1403" u="none" cap="none" strike="noStrike">
                <a:solidFill>
                  <a:srgbClr val="434343"/>
                </a:solidFill>
                <a:latin typeface="Arimo"/>
                <a:ea typeface="Arimo"/>
                <a:cs typeface="Arimo"/>
                <a:sym typeface="Arimo"/>
              </a:rPr>
              <a:t>RHEL</a:t>
            </a:r>
            <a:endParaRPr b="0" i="0" sz="1403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0" lvl="0" marL="11139" marR="442225" rtl="0" algn="l">
              <a:lnSpc>
                <a:spcPct val="1133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3"/>
              <a:buFont typeface="Arial"/>
              <a:buNone/>
            </a:pPr>
            <a:r>
              <a:rPr b="0" i="0" lang="fr-FR" sz="1403" u="none" cap="none" strike="noStrike">
                <a:solidFill>
                  <a:srgbClr val="434343"/>
                </a:solidFill>
                <a:latin typeface="Arimo"/>
                <a:ea typeface="Arimo"/>
                <a:cs typeface="Arimo"/>
                <a:sym typeface="Arimo"/>
              </a:rPr>
              <a:t>Linux  Windows</a:t>
            </a:r>
            <a:endParaRPr b="0" i="0" sz="1403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0" lvl="0" marL="11139" marR="0" rtl="0" algn="l">
              <a:lnSpc>
                <a:spcPct val="100000"/>
              </a:lnSpc>
              <a:spcBef>
                <a:spcPts val="223"/>
              </a:spcBef>
              <a:spcAft>
                <a:spcPts val="0"/>
              </a:spcAft>
              <a:buClr>
                <a:srgbClr val="000000"/>
              </a:buClr>
              <a:buSzPts val="1403"/>
              <a:buFont typeface="Arial"/>
              <a:buNone/>
            </a:pPr>
            <a:r>
              <a:rPr b="1" i="0" lang="fr-FR" sz="1403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+more</a:t>
            </a:r>
            <a:endParaRPr b="0" i="0" sz="1403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22"/>
          <p:cNvSpPr txBox="1"/>
          <p:nvPr>
            <p:ph idx="12" type="sldNum"/>
          </p:nvPr>
        </p:nvSpPr>
        <p:spPr>
          <a:xfrm>
            <a:off x="9553650" y="7096124"/>
            <a:ext cx="898449" cy="3092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0" name="Shape 2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1" name="Google Shape;2381;p220"/>
          <p:cNvSpPr txBox="1"/>
          <p:nvPr>
            <p:ph type="title"/>
          </p:nvPr>
        </p:nvSpPr>
        <p:spPr>
          <a:xfrm>
            <a:off x="1374025" y="1095247"/>
            <a:ext cx="81285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-FR"/>
              <a:t>What we have covered</a:t>
            </a:r>
            <a:endParaRPr/>
          </a:p>
        </p:txBody>
      </p:sp>
      <p:sp>
        <p:nvSpPr>
          <p:cNvPr id="2382" name="Google Shape;2382;p220"/>
          <p:cNvSpPr txBox="1"/>
          <p:nvPr>
            <p:ph idx="1" type="body"/>
          </p:nvPr>
        </p:nvSpPr>
        <p:spPr>
          <a:xfrm>
            <a:off x="1456806" y="2007653"/>
            <a:ext cx="77799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-FR"/>
              <a:t>Good practices for using Ansible.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/>
              <a:t>Tips for use in business and practice.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83" name="Google Shape;2383;p220"/>
          <p:cNvSpPr txBox="1"/>
          <p:nvPr>
            <p:ph idx="12" type="sldNum"/>
          </p:nvPr>
        </p:nvSpPr>
        <p:spPr>
          <a:xfrm>
            <a:off x="9553650" y="7096124"/>
            <a:ext cx="898449" cy="3092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7" name="Shape 2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8" name="Google Shape;2388;p221"/>
          <p:cNvSpPr txBox="1"/>
          <p:nvPr>
            <p:ph type="ctrTitle"/>
          </p:nvPr>
        </p:nvSpPr>
        <p:spPr>
          <a:xfrm>
            <a:off x="1336675" y="3057557"/>
            <a:ext cx="8020050" cy="809902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Conclusion</a:t>
            </a:r>
            <a:endParaRPr/>
          </a:p>
        </p:txBody>
      </p:sp>
      <p:sp>
        <p:nvSpPr>
          <p:cNvPr id="2389" name="Google Shape;2389;p221"/>
          <p:cNvSpPr txBox="1"/>
          <p:nvPr>
            <p:ph idx="1" type="subTitle"/>
          </p:nvPr>
        </p:nvSpPr>
        <p:spPr>
          <a:xfrm>
            <a:off x="1336675" y="3968912"/>
            <a:ext cx="8020050" cy="3239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5"/>
              <a:buFont typeface="Quattrocento Sans"/>
              <a:buNone/>
            </a:pPr>
            <a:r>
              <a:t/>
            </a:r>
            <a:endParaRPr/>
          </a:p>
        </p:txBody>
      </p:sp>
      <p:sp>
        <p:nvSpPr>
          <p:cNvPr id="2390" name="Google Shape;2390;p221"/>
          <p:cNvSpPr txBox="1"/>
          <p:nvPr>
            <p:ph idx="12" type="sldNum"/>
          </p:nvPr>
        </p:nvSpPr>
        <p:spPr>
          <a:xfrm>
            <a:off x="10205093" y="7292403"/>
            <a:ext cx="426720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4" name="Shape 2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5" name="Google Shape;2395;p222"/>
          <p:cNvSpPr txBox="1"/>
          <p:nvPr>
            <p:ph type="title"/>
          </p:nvPr>
        </p:nvSpPr>
        <p:spPr>
          <a:xfrm>
            <a:off x="1374025" y="1095247"/>
            <a:ext cx="8128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 sz="3000">
                <a:solidFill>
                  <a:srgbClr val="3D3D3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objectives</a:t>
            </a:r>
            <a:endParaRPr sz="3000"/>
          </a:p>
        </p:txBody>
      </p:sp>
      <p:sp>
        <p:nvSpPr>
          <p:cNvPr id="2396" name="Google Shape;2396;p222"/>
          <p:cNvSpPr txBox="1"/>
          <p:nvPr>
            <p:ph idx="1" type="body"/>
          </p:nvPr>
        </p:nvSpPr>
        <p:spPr>
          <a:xfrm>
            <a:off x="534670" y="2920419"/>
            <a:ext cx="9917400" cy="26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873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Char char="•"/>
            </a:pPr>
            <a:r>
              <a:rPr lang="fr-FR" sz="2500"/>
              <a:t>Understand the organization of Ansible (roles, tasks, playbooks, modules...)</a:t>
            </a:r>
            <a:endParaRPr sz="2500"/>
          </a:p>
          <a:p>
            <a:pPr indent="-3873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Char char="•"/>
            </a:pPr>
            <a:r>
              <a:rPr lang="fr-FR" sz="2500"/>
              <a:t>Install and configure Ansible</a:t>
            </a:r>
            <a:endParaRPr sz="2500"/>
          </a:p>
          <a:p>
            <a:pPr indent="-3873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Char char="•"/>
            </a:pPr>
            <a:r>
              <a:rPr lang="fr-FR" sz="2500"/>
              <a:t>Use and create playbooks to manage an infrastructure</a:t>
            </a:r>
            <a:endParaRPr sz="2500"/>
          </a:p>
        </p:txBody>
      </p:sp>
      <p:sp>
        <p:nvSpPr>
          <p:cNvPr id="2397" name="Google Shape;2397;p222"/>
          <p:cNvSpPr txBox="1"/>
          <p:nvPr>
            <p:ph idx="12" type="sldNum"/>
          </p:nvPr>
        </p:nvSpPr>
        <p:spPr>
          <a:xfrm>
            <a:off x="9553650" y="7096124"/>
            <a:ext cx="898449" cy="3092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1" name="Shape 2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2" name="Google Shape;2402;p223"/>
          <p:cNvSpPr txBox="1"/>
          <p:nvPr>
            <p:ph type="title"/>
          </p:nvPr>
        </p:nvSpPr>
        <p:spPr>
          <a:xfrm>
            <a:off x="1352508" y="1077228"/>
            <a:ext cx="8128500" cy="5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The training </a:t>
            </a:r>
            <a:r>
              <a:rPr lang="fr-FR"/>
              <a:t>plan</a:t>
            </a:r>
            <a:endParaRPr/>
          </a:p>
        </p:txBody>
      </p:sp>
      <p:sp>
        <p:nvSpPr>
          <p:cNvPr id="2403" name="Google Shape;2403;p223"/>
          <p:cNvSpPr txBox="1"/>
          <p:nvPr/>
        </p:nvSpPr>
        <p:spPr>
          <a:xfrm>
            <a:off x="10453506" y="7292403"/>
            <a:ext cx="176530" cy="2406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fr-FR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6</a:t>
            </a:r>
            <a:endParaRPr b="0" i="0" sz="1400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404" name="Google Shape;2404;p223"/>
          <p:cNvSpPr txBox="1"/>
          <p:nvPr>
            <p:ph idx="12" type="sldNum"/>
          </p:nvPr>
        </p:nvSpPr>
        <p:spPr>
          <a:xfrm>
            <a:off x="9553650" y="7096124"/>
            <a:ext cx="898449" cy="3092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2405" name="Google Shape;2405;p223"/>
          <p:cNvSpPr/>
          <p:nvPr/>
        </p:nvSpPr>
        <p:spPr>
          <a:xfrm>
            <a:off x="1079500" y="1797050"/>
            <a:ext cx="8763000" cy="48320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fr-FR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Introduction to Ansible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fr-FR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SSH Secure Tunelling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fr-FR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Ansible Basics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fr-FR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Inventory file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fr-FR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Ad-hoc Orders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fr-FR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Yaml language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fr-FR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Playbook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fr-FR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Variables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fr-FR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Control structures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fr-FR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Tagging: Tags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fr-FR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roles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fr-FR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Ansible Vault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fr-FR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Lookups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fr-FR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Best practices 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9" name="Shape 2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0" name="Google Shape;2410;p224"/>
          <p:cNvSpPr/>
          <p:nvPr/>
        </p:nvSpPr>
        <p:spPr>
          <a:xfrm>
            <a:off x="1386721" y="1652016"/>
            <a:ext cx="8107680" cy="55244"/>
          </a:xfrm>
          <a:custGeom>
            <a:rect b="b" l="l" r="r" t="t"/>
            <a:pathLst>
              <a:path extrusionOk="0" h="55244" w="8107680">
                <a:moveTo>
                  <a:pt x="8107677" y="53340"/>
                </a:moveTo>
                <a:lnTo>
                  <a:pt x="8107677" y="1524"/>
                </a:lnTo>
                <a:lnTo>
                  <a:pt x="8106153" y="0"/>
                </a:lnTo>
                <a:lnTo>
                  <a:pt x="1524" y="0"/>
                </a:lnTo>
                <a:lnTo>
                  <a:pt x="0" y="1524"/>
                </a:lnTo>
                <a:lnTo>
                  <a:pt x="0" y="53340"/>
                </a:lnTo>
                <a:lnTo>
                  <a:pt x="1524" y="54864"/>
                </a:lnTo>
                <a:lnTo>
                  <a:pt x="4572" y="54864"/>
                </a:lnTo>
                <a:lnTo>
                  <a:pt x="4572" y="9144"/>
                </a:lnTo>
                <a:lnTo>
                  <a:pt x="9144" y="4572"/>
                </a:lnTo>
                <a:lnTo>
                  <a:pt x="9144" y="9144"/>
                </a:lnTo>
                <a:lnTo>
                  <a:pt x="8098533" y="9144"/>
                </a:lnTo>
                <a:lnTo>
                  <a:pt x="8098533" y="4572"/>
                </a:lnTo>
                <a:lnTo>
                  <a:pt x="8103105" y="9144"/>
                </a:lnTo>
                <a:lnTo>
                  <a:pt x="8103105" y="54864"/>
                </a:lnTo>
                <a:lnTo>
                  <a:pt x="8106153" y="54864"/>
                </a:lnTo>
                <a:lnTo>
                  <a:pt x="8107677" y="53340"/>
                </a:lnTo>
                <a:close/>
              </a:path>
              <a:path extrusionOk="0" h="55244" w="8107680">
                <a:moveTo>
                  <a:pt x="9144" y="9144"/>
                </a:moveTo>
                <a:lnTo>
                  <a:pt x="9144" y="4572"/>
                </a:lnTo>
                <a:lnTo>
                  <a:pt x="4572" y="9144"/>
                </a:lnTo>
                <a:lnTo>
                  <a:pt x="9144" y="9144"/>
                </a:lnTo>
                <a:close/>
              </a:path>
              <a:path extrusionOk="0" h="55244" w="8107680">
                <a:moveTo>
                  <a:pt x="9144" y="45720"/>
                </a:moveTo>
                <a:lnTo>
                  <a:pt x="9144" y="9144"/>
                </a:lnTo>
                <a:lnTo>
                  <a:pt x="4572" y="9144"/>
                </a:lnTo>
                <a:lnTo>
                  <a:pt x="4572" y="45720"/>
                </a:lnTo>
                <a:lnTo>
                  <a:pt x="9144" y="45720"/>
                </a:lnTo>
                <a:close/>
              </a:path>
              <a:path extrusionOk="0" h="55244" w="8107680">
                <a:moveTo>
                  <a:pt x="8103105" y="45720"/>
                </a:moveTo>
                <a:lnTo>
                  <a:pt x="4572" y="45720"/>
                </a:lnTo>
                <a:lnTo>
                  <a:pt x="9144" y="50292"/>
                </a:lnTo>
                <a:lnTo>
                  <a:pt x="9144" y="54864"/>
                </a:lnTo>
                <a:lnTo>
                  <a:pt x="8098533" y="54864"/>
                </a:lnTo>
                <a:lnTo>
                  <a:pt x="8098533" y="50292"/>
                </a:lnTo>
                <a:lnTo>
                  <a:pt x="8103105" y="45720"/>
                </a:lnTo>
                <a:close/>
              </a:path>
              <a:path extrusionOk="0" h="55244" w="8107680">
                <a:moveTo>
                  <a:pt x="9144" y="54864"/>
                </a:moveTo>
                <a:lnTo>
                  <a:pt x="9144" y="50292"/>
                </a:lnTo>
                <a:lnTo>
                  <a:pt x="4572" y="45720"/>
                </a:lnTo>
                <a:lnTo>
                  <a:pt x="4572" y="54864"/>
                </a:lnTo>
                <a:lnTo>
                  <a:pt x="9144" y="54864"/>
                </a:lnTo>
                <a:close/>
              </a:path>
              <a:path extrusionOk="0" h="55244" w="8107680">
                <a:moveTo>
                  <a:pt x="8103105" y="9144"/>
                </a:moveTo>
                <a:lnTo>
                  <a:pt x="8098533" y="4572"/>
                </a:lnTo>
                <a:lnTo>
                  <a:pt x="8098533" y="9144"/>
                </a:lnTo>
                <a:lnTo>
                  <a:pt x="8103105" y="9144"/>
                </a:lnTo>
                <a:close/>
              </a:path>
              <a:path extrusionOk="0" h="55244" w="8107680">
                <a:moveTo>
                  <a:pt x="8103105" y="45720"/>
                </a:moveTo>
                <a:lnTo>
                  <a:pt x="8103105" y="9144"/>
                </a:lnTo>
                <a:lnTo>
                  <a:pt x="8098533" y="9144"/>
                </a:lnTo>
                <a:lnTo>
                  <a:pt x="8098533" y="45720"/>
                </a:lnTo>
                <a:lnTo>
                  <a:pt x="8103105" y="45720"/>
                </a:lnTo>
                <a:close/>
              </a:path>
              <a:path extrusionOk="0" h="55244" w="8107680">
                <a:moveTo>
                  <a:pt x="8103105" y="54864"/>
                </a:moveTo>
                <a:lnTo>
                  <a:pt x="8103105" y="45720"/>
                </a:lnTo>
                <a:lnTo>
                  <a:pt x="8098533" y="50292"/>
                </a:lnTo>
                <a:lnTo>
                  <a:pt x="8098533" y="54864"/>
                </a:lnTo>
                <a:lnTo>
                  <a:pt x="8103105" y="54864"/>
                </a:lnTo>
                <a:close/>
              </a:path>
            </a:pathLst>
          </a:custGeom>
          <a:solidFill>
            <a:srgbClr val="FC010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1" name="Google Shape;2411;p224"/>
          <p:cNvSpPr/>
          <p:nvPr/>
        </p:nvSpPr>
        <p:spPr>
          <a:xfrm>
            <a:off x="774073" y="6121908"/>
            <a:ext cx="9144000" cy="228600"/>
          </a:xfrm>
          <a:custGeom>
            <a:rect b="b" l="l" r="r" t="t"/>
            <a:pathLst>
              <a:path extrusionOk="0" h="228600" w="9144000">
                <a:moveTo>
                  <a:pt x="9143999" y="0"/>
                </a:moveTo>
                <a:lnTo>
                  <a:pt x="0" y="0"/>
                </a:lnTo>
                <a:lnTo>
                  <a:pt x="0" y="228600"/>
                </a:lnTo>
                <a:lnTo>
                  <a:pt x="9143999" y="228600"/>
                </a:lnTo>
                <a:lnTo>
                  <a:pt x="9143999" y="0"/>
                </a:lnTo>
                <a:close/>
              </a:path>
            </a:pathLst>
          </a:custGeom>
          <a:solidFill>
            <a:srgbClr val="FC010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2" name="Google Shape;2412;p224"/>
          <p:cNvSpPr txBox="1"/>
          <p:nvPr>
            <p:ph type="title"/>
          </p:nvPr>
        </p:nvSpPr>
        <p:spPr>
          <a:xfrm>
            <a:off x="1331734" y="804421"/>
            <a:ext cx="9044100" cy="8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12900">
            <a:spAutoFit/>
          </a:bodyPr>
          <a:lstStyle/>
          <a:p>
            <a:pPr indent="0" lvl="0" marL="1955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Thank You </a:t>
            </a:r>
            <a:r>
              <a:rPr lang="fr-FR">
                <a:latin typeface="Noto Sans Symbols"/>
                <a:ea typeface="Noto Sans Symbols"/>
                <a:cs typeface="Noto Sans Symbols"/>
                <a:sym typeface="Noto Sans Symbols"/>
              </a:rPr>
              <a:t>☺</a:t>
            </a:r>
            <a:r>
              <a:rPr lang="fr-FR"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endParaRPr/>
          </a:p>
        </p:txBody>
      </p:sp>
      <p:sp>
        <p:nvSpPr>
          <p:cNvPr id="2413" name="Google Shape;2413;p224"/>
          <p:cNvSpPr/>
          <p:nvPr/>
        </p:nvSpPr>
        <p:spPr>
          <a:xfrm rot="-836620">
            <a:off x="3809119" y="2113542"/>
            <a:ext cx="3262883" cy="361804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4" name="Google Shape;2414;p224"/>
          <p:cNvSpPr txBox="1"/>
          <p:nvPr>
            <p:ph idx="12" type="sldNum"/>
          </p:nvPr>
        </p:nvSpPr>
        <p:spPr>
          <a:xfrm>
            <a:off x="9553650" y="7096124"/>
            <a:ext cx="898449" cy="3092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225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3"/>
          <p:cNvSpPr txBox="1"/>
          <p:nvPr>
            <p:ph type="title"/>
          </p:nvPr>
        </p:nvSpPr>
        <p:spPr>
          <a:xfrm>
            <a:off x="1479597" y="1009675"/>
            <a:ext cx="76053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29775">
            <a:spAutoFit/>
          </a:bodyPr>
          <a:lstStyle/>
          <a:p>
            <a:pPr indent="0" lvl="0" marL="22075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-FR"/>
              <a:t>What’s the connection with the devops?</a:t>
            </a:r>
            <a:endParaRPr/>
          </a:p>
          <a:p>
            <a:pPr indent="0" lvl="0" marL="22075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22075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52" name="Google Shape;252;p23"/>
          <p:cNvSpPr txBox="1"/>
          <p:nvPr/>
        </p:nvSpPr>
        <p:spPr>
          <a:xfrm>
            <a:off x="189750" y="2330450"/>
            <a:ext cx="10262400" cy="43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5750">
            <a:sp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156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-FR" sz="1837">
                <a:solidFill>
                  <a:srgbClr val="980000"/>
                </a:solidFill>
                <a:latin typeface="Tahoma"/>
                <a:ea typeface="Tahoma"/>
                <a:cs typeface="Tahoma"/>
                <a:sym typeface="Tahoma"/>
              </a:rPr>
              <a:t>Centralization of configurations</a:t>
            </a:r>
            <a:endParaRPr b="1" sz="1837">
              <a:solidFill>
                <a:srgbClr val="98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45249" lvl="0" marL="457200" rtl="0" algn="just">
              <a:lnSpc>
                <a:spcPct val="150000"/>
              </a:lnSpc>
              <a:spcBef>
                <a:spcPts val="156"/>
              </a:spcBef>
              <a:spcAft>
                <a:spcPts val="0"/>
              </a:spcAft>
              <a:buClr>
                <a:schemeClr val="dk1"/>
              </a:buClr>
              <a:buSzPts val="1837"/>
              <a:buFont typeface="Tahoma"/>
              <a:buChar char="-"/>
            </a:pPr>
            <a:r>
              <a:rPr lang="fr-FR" sz="1837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Infrastructure as a code: The state of an infra described by recipes Teamwork (use of a VCS)</a:t>
            </a:r>
            <a:endParaRPr sz="1837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45249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37"/>
              <a:buFont typeface="Tahoma"/>
              <a:buChar char="-"/>
            </a:pPr>
            <a:r>
              <a:rPr lang="fr-FR" sz="1837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Knowledge sharing: </a:t>
            </a:r>
            <a:endParaRPr sz="1837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45249" lvl="0" marL="13716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37"/>
              <a:buFont typeface="Tahoma"/>
              <a:buChar char="●"/>
            </a:pPr>
            <a:r>
              <a:rPr lang="fr-FR" sz="1837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The devs know the production environment</a:t>
            </a:r>
            <a:endParaRPr sz="1837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45249" lvl="0" marL="13716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37"/>
              <a:buFont typeface="Tahoma"/>
              <a:buChar char="●"/>
            </a:pPr>
            <a:r>
              <a:rPr lang="fr-FR" sz="1837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ops know the changes to be applied to production before an app is deployed.</a:t>
            </a:r>
            <a:endParaRPr sz="1837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just">
              <a:lnSpc>
                <a:spcPct val="150000"/>
              </a:lnSpc>
              <a:spcBef>
                <a:spcPts val="156"/>
              </a:spcBef>
              <a:spcAft>
                <a:spcPts val="0"/>
              </a:spcAft>
              <a:buNone/>
            </a:pPr>
            <a:r>
              <a:t/>
            </a:r>
            <a:endParaRPr sz="1837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just">
              <a:lnSpc>
                <a:spcPct val="150000"/>
              </a:lnSpc>
              <a:spcBef>
                <a:spcPts val="156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-FR" sz="1837">
                <a:solidFill>
                  <a:srgbClr val="980000"/>
                </a:solidFill>
                <a:latin typeface="Tahoma"/>
                <a:ea typeface="Tahoma"/>
                <a:cs typeface="Tahoma"/>
                <a:sym typeface="Tahoma"/>
              </a:rPr>
              <a:t>Automation</a:t>
            </a:r>
            <a:endParaRPr b="1" sz="1837">
              <a:solidFill>
                <a:srgbClr val="98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45249" lvl="0" marL="457200" rtl="0" algn="just">
              <a:lnSpc>
                <a:spcPct val="150000"/>
              </a:lnSpc>
              <a:spcBef>
                <a:spcPts val="156"/>
              </a:spcBef>
              <a:spcAft>
                <a:spcPts val="0"/>
              </a:spcAft>
              <a:buClr>
                <a:schemeClr val="dk1"/>
              </a:buClr>
              <a:buSzPts val="1837"/>
              <a:buFont typeface="Tahoma"/>
              <a:buChar char="-"/>
            </a:pPr>
            <a:r>
              <a:rPr lang="fr-FR" sz="1837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Fewer repetitive, manual tasks </a:t>
            </a:r>
            <a:r>
              <a:rPr i="1" lang="fr-FR" sz="1837">
                <a:solidFill>
                  <a:schemeClr val="dk1"/>
                </a:solidFill>
              </a:rPr>
              <a:t>→ </a:t>
            </a:r>
            <a:r>
              <a:rPr lang="fr-FR" sz="1837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Shorten dev. /release/deployment/usage cycles</a:t>
            </a:r>
            <a:endParaRPr sz="1837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45249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37"/>
              <a:buFont typeface="Tahoma"/>
              <a:buChar char="-"/>
            </a:pPr>
            <a:r>
              <a:rPr lang="fr-FR" sz="1837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It becomes easier to instantiate a test platform</a:t>
            </a:r>
            <a:endParaRPr sz="1837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156"/>
              </a:spcBef>
              <a:spcAft>
                <a:spcPts val="0"/>
              </a:spcAft>
              <a:buNone/>
            </a:pPr>
            <a:r>
              <a:t/>
            </a:r>
            <a:endParaRPr sz="1837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53" name="Google Shape;253;p23"/>
          <p:cNvSpPr txBox="1"/>
          <p:nvPr>
            <p:ph idx="10" type="dt"/>
          </p:nvPr>
        </p:nvSpPr>
        <p:spPr>
          <a:xfrm>
            <a:off x="482573" y="3684357"/>
            <a:ext cx="382622" cy="80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2207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fr-FR" sz="526">
                <a:solidFill>
                  <a:schemeClr val="lt1"/>
                </a:solidFill>
                <a:latin typeface="Lucida Sans"/>
                <a:ea typeface="Lucida Sans"/>
                <a:cs typeface="Lucida Sans"/>
                <a:sym typeface="Lucida Sans"/>
              </a:rPr>
              <a:t>11/26/2020</a:t>
            </a:r>
            <a:endParaRPr b="0" i="0" sz="526">
              <a:solidFill>
                <a:schemeClr val="lt1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sp>
        <p:nvSpPr>
          <p:cNvPr id="254" name="Google Shape;254;p23"/>
          <p:cNvSpPr txBox="1"/>
          <p:nvPr>
            <p:ph idx="12" type="sldNum"/>
          </p:nvPr>
        </p:nvSpPr>
        <p:spPr>
          <a:xfrm>
            <a:off x="9553650" y="7096124"/>
            <a:ext cx="898449" cy="3092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  <p:transition>
    <p:cut/>
  </p:transition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4"/>
          <p:cNvSpPr txBox="1"/>
          <p:nvPr>
            <p:ph type="title"/>
          </p:nvPr>
        </p:nvSpPr>
        <p:spPr>
          <a:xfrm>
            <a:off x="1075576" y="978625"/>
            <a:ext cx="8144700" cy="107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29775">
            <a:spAutoFit/>
          </a:bodyPr>
          <a:lstStyle/>
          <a:p>
            <a:pPr indent="0" lvl="0" marL="22075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/>
              <a:t>What’s the connection with the devops?</a:t>
            </a:r>
            <a:endParaRPr/>
          </a:p>
          <a:p>
            <a:pPr indent="0" lvl="0" marL="2207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0" name="Google Shape;260;p24"/>
          <p:cNvSpPr txBox="1"/>
          <p:nvPr>
            <p:ph idx="10" type="dt"/>
          </p:nvPr>
        </p:nvSpPr>
        <p:spPr>
          <a:xfrm>
            <a:off x="482573" y="3684357"/>
            <a:ext cx="382622" cy="80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2207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fr-FR" sz="526">
                <a:solidFill>
                  <a:schemeClr val="lt1"/>
                </a:solidFill>
                <a:latin typeface="Lucida Sans"/>
                <a:ea typeface="Lucida Sans"/>
                <a:cs typeface="Lucida Sans"/>
                <a:sym typeface="Lucida Sans"/>
              </a:rPr>
              <a:t>11/26/2020</a:t>
            </a:r>
            <a:endParaRPr b="0" i="0" sz="526">
              <a:solidFill>
                <a:schemeClr val="lt1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sp>
        <p:nvSpPr>
          <p:cNvPr id="261" name="Google Shape;261;p24"/>
          <p:cNvSpPr/>
          <p:nvPr/>
        </p:nvSpPr>
        <p:spPr>
          <a:xfrm>
            <a:off x="1782208" y="2144852"/>
            <a:ext cx="6917292" cy="4452798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2" name="Google Shape;262;p24"/>
          <p:cNvSpPr txBox="1"/>
          <p:nvPr>
            <p:ph idx="12" type="sldNum"/>
          </p:nvPr>
        </p:nvSpPr>
        <p:spPr>
          <a:xfrm>
            <a:off x="9553650" y="7096124"/>
            <a:ext cx="898449" cy="3092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  <p:transition>
    <p:cut/>
  </p:transition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5"/>
          <p:cNvSpPr txBox="1"/>
          <p:nvPr>
            <p:ph type="title"/>
          </p:nvPr>
        </p:nvSpPr>
        <p:spPr>
          <a:xfrm>
            <a:off x="1374025" y="1095247"/>
            <a:ext cx="81285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-FR"/>
              <a:t>What we have covered</a:t>
            </a:r>
            <a:endParaRPr/>
          </a:p>
        </p:txBody>
      </p:sp>
      <p:sp>
        <p:nvSpPr>
          <p:cNvPr id="268" name="Google Shape;268;p25"/>
          <p:cNvSpPr txBox="1"/>
          <p:nvPr>
            <p:ph idx="1" type="body"/>
          </p:nvPr>
        </p:nvSpPr>
        <p:spPr>
          <a:xfrm>
            <a:off x="1456806" y="2007653"/>
            <a:ext cx="7779900" cy="15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873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Char char="•"/>
            </a:pPr>
            <a:r>
              <a:rPr lang="fr-FR" sz="2500"/>
              <a:t>Objectives of Ansible.</a:t>
            </a:r>
            <a:endParaRPr sz="2500"/>
          </a:p>
          <a:p>
            <a:pPr indent="-3873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Char char="•"/>
            </a:pPr>
            <a:r>
              <a:rPr lang="fr-FR" sz="2500"/>
              <a:t>Concepts and basics of automation.</a:t>
            </a:r>
            <a:endParaRPr sz="2500"/>
          </a:p>
          <a:p>
            <a:pPr indent="-3873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Char char="•"/>
            </a:pPr>
            <a:r>
              <a:rPr lang="fr-FR" sz="2500"/>
              <a:t>Relationship between Ansible and DevOps.</a:t>
            </a:r>
            <a:endParaRPr sz="2500"/>
          </a:p>
        </p:txBody>
      </p:sp>
      <p:sp>
        <p:nvSpPr>
          <p:cNvPr id="269" name="Google Shape;269;p25"/>
          <p:cNvSpPr txBox="1"/>
          <p:nvPr>
            <p:ph idx="12" type="sldNum"/>
          </p:nvPr>
        </p:nvSpPr>
        <p:spPr>
          <a:xfrm>
            <a:off x="9553650" y="7096124"/>
            <a:ext cx="898449" cy="3092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6"/>
          <p:cNvSpPr txBox="1"/>
          <p:nvPr/>
        </p:nvSpPr>
        <p:spPr>
          <a:xfrm>
            <a:off x="6898588" y="5055053"/>
            <a:ext cx="2537941" cy="65850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150">
            <a:spAutoFit/>
          </a:bodyPr>
          <a:lstStyle/>
          <a:p>
            <a:pPr indent="0" lvl="0" marL="1011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31"/>
              <a:buFont typeface="Arial"/>
              <a:buNone/>
            </a:pPr>
            <a:r>
              <a:t/>
            </a:r>
            <a:endParaRPr b="0" i="0" sz="1831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10110" marR="169341" rtl="0" algn="l">
              <a:lnSpc>
                <a:spcPct val="100000"/>
              </a:lnSpc>
              <a:spcBef>
                <a:spcPts val="28"/>
              </a:spcBef>
              <a:spcAft>
                <a:spcPts val="0"/>
              </a:spcAft>
              <a:buClr>
                <a:srgbClr val="000000"/>
              </a:buClr>
              <a:buSzPts val="1115"/>
              <a:buFont typeface="Arial"/>
              <a:buNone/>
            </a:pPr>
            <a:r>
              <a:t/>
            </a:r>
            <a:endParaRPr b="0" i="0" sz="1115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10110" marR="0" rtl="0" algn="l">
              <a:lnSpc>
                <a:spcPct val="12370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74"/>
              <a:buFont typeface="Arial"/>
              <a:buNone/>
            </a:pPr>
            <a:r>
              <a:t/>
            </a:r>
            <a:endParaRPr b="0" i="0" sz="1274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75" name="Google Shape;275;p26"/>
          <p:cNvSpPr txBox="1"/>
          <p:nvPr/>
        </p:nvSpPr>
        <p:spPr>
          <a:xfrm>
            <a:off x="1166608" y="5294038"/>
            <a:ext cx="2553611" cy="3963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125">
            <a:spAutoFit/>
          </a:bodyPr>
          <a:lstStyle/>
          <a:p>
            <a:pPr indent="0" lvl="0" marL="1011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74"/>
              <a:buFont typeface="Arial"/>
              <a:buNone/>
            </a:pPr>
            <a:r>
              <a:t/>
            </a:r>
            <a:endParaRPr b="0" i="0" sz="1274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10110" marR="4044" rtl="0" algn="l">
              <a:lnSpc>
                <a:spcPct val="101899"/>
              </a:lnSpc>
              <a:spcBef>
                <a:spcPts val="8"/>
              </a:spcBef>
              <a:spcAft>
                <a:spcPts val="0"/>
              </a:spcAft>
              <a:buClr>
                <a:srgbClr val="000000"/>
              </a:buClr>
              <a:buSzPts val="1274"/>
              <a:buFont typeface="Arial"/>
              <a:buNone/>
            </a:pPr>
            <a:r>
              <a:t/>
            </a:r>
            <a:endParaRPr b="0" i="0" sz="1274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76" name="Google Shape;276;p26"/>
          <p:cNvSpPr txBox="1"/>
          <p:nvPr>
            <p:ph type="ctrTitle"/>
          </p:nvPr>
        </p:nvSpPr>
        <p:spPr>
          <a:xfrm>
            <a:off x="1829500" y="3254613"/>
            <a:ext cx="7034400" cy="810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10110" rtl="0" algn="ctr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-FR"/>
              <a:t>Secure </a:t>
            </a:r>
            <a:r>
              <a:rPr lang="fr-FR"/>
              <a:t>SSH </a:t>
            </a:r>
            <a:r>
              <a:rPr lang="fr-FR"/>
              <a:t>Tunnelling </a:t>
            </a:r>
            <a:endParaRPr/>
          </a:p>
        </p:txBody>
      </p:sp>
      <p:sp>
        <p:nvSpPr>
          <p:cNvPr id="277" name="Google Shape;277;p26"/>
          <p:cNvSpPr txBox="1"/>
          <p:nvPr>
            <p:ph idx="10" type="dt"/>
          </p:nvPr>
        </p:nvSpPr>
        <p:spPr>
          <a:xfrm>
            <a:off x="468950" y="7705205"/>
            <a:ext cx="2157171" cy="1686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011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1" lang="fr-FR" sz="1096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11/26/2020</a:t>
            </a:r>
            <a:endParaRPr b="0" i="1" sz="1096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78" name="Google Shape;278;p26"/>
          <p:cNvSpPr txBox="1"/>
          <p:nvPr>
            <p:ph idx="12" type="sldNum"/>
          </p:nvPr>
        </p:nvSpPr>
        <p:spPr>
          <a:xfrm>
            <a:off x="10205093" y="7292403"/>
            <a:ext cx="426720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27"/>
          <p:cNvSpPr txBox="1"/>
          <p:nvPr>
            <p:ph type="title"/>
          </p:nvPr>
        </p:nvSpPr>
        <p:spPr>
          <a:xfrm>
            <a:off x="1612900" y="1035050"/>
            <a:ext cx="736462" cy="49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12125">
            <a:spAutoFit/>
          </a:bodyPr>
          <a:lstStyle/>
          <a:p>
            <a:pPr indent="0" lvl="0" marL="1011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 sz="3144"/>
              <a:t>Plan</a:t>
            </a:r>
            <a:endParaRPr sz="3144"/>
          </a:p>
        </p:txBody>
      </p:sp>
      <p:sp>
        <p:nvSpPr>
          <p:cNvPr id="284" name="Google Shape;284;p27"/>
          <p:cNvSpPr txBox="1"/>
          <p:nvPr/>
        </p:nvSpPr>
        <p:spPr>
          <a:xfrm>
            <a:off x="1281105" y="1963010"/>
            <a:ext cx="7459500" cy="443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125">
            <a:spAutoFit/>
          </a:bodyPr>
          <a:lstStyle/>
          <a:p>
            <a:pPr indent="-37020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30"/>
              <a:buFont typeface="Quattrocento Sans"/>
              <a:buChar char="•"/>
            </a:pPr>
            <a:r>
              <a:rPr lang="fr-FR" sz="25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Introduction</a:t>
            </a:r>
            <a:endParaRPr sz="25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7020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30"/>
              <a:buFont typeface="Quattrocento Sans"/>
              <a:buChar char="•"/>
            </a:pPr>
            <a:r>
              <a:rPr lang="fr-FR" sz="25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Client login</a:t>
            </a:r>
            <a:endParaRPr sz="25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7020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30"/>
              <a:buFont typeface="Quattrocento Sans"/>
              <a:buChar char="•"/>
            </a:pPr>
            <a:r>
              <a:rPr lang="fr-FR" sz="25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Copying of files</a:t>
            </a:r>
            <a:endParaRPr sz="25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7020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30"/>
              <a:buFont typeface="Quattrocento Sans"/>
              <a:buChar char="•"/>
            </a:pPr>
            <a:r>
              <a:rPr lang="fr-FR" sz="25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Basic server configuration</a:t>
            </a:r>
            <a:endParaRPr sz="25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7020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30"/>
              <a:buFont typeface="Quattrocento Sans"/>
              <a:buChar char="•"/>
            </a:pPr>
            <a:r>
              <a:rPr lang="fr-FR" sz="25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Understand the role of SSH keys</a:t>
            </a:r>
            <a:endParaRPr sz="25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70205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30"/>
              <a:buFont typeface="Quattrocento Sans"/>
              <a:buChar char="■"/>
            </a:pPr>
            <a:r>
              <a:rPr lang="fr-FR" sz="25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Managing SSH keys</a:t>
            </a:r>
            <a:endParaRPr sz="25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70205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30"/>
              <a:buFont typeface="Quattrocento Sans"/>
              <a:buChar char="■"/>
            </a:pPr>
            <a:r>
              <a:rPr lang="fr-FR" sz="25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Saving host keys</a:t>
            </a:r>
            <a:endParaRPr sz="25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70205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30"/>
              <a:buFont typeface="Quattrocento Sans"/>
              <a:buChar char="■"/>
            </a:pPr>
            <a:r>
              <a:rPr lang="fr-FR" sz="25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Authentication keys</a:t>
            </a:r>
            <a:endParaRPr sz="25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85" name="Google Shape;285;p27"/>
          <p:cNvSpPr txBox="1"/>
          <p:nvPr>
            <p:ph idx="12" type="sldNum"/>
          </p:nvPr>
        </p:nvSpPr>
        <p:spPr>
          <a:xfrm>
            <a:off x="9553650" y="7096124"/>
            <a:ext cx="898449" cy="3092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28"/>
          <p:cNvSpPr txBox="1"/>
          <p:nvPr>
            <p:ph type="title"/>
          </p:nvPr>
        </p:nvSpPr>
        <p:spPr>
          <a:xfrm>
            <a:off x="1601095" y="983200"/>
            <a:ext cx="35022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12125">
            <a:spAutoFit/>
          </a:bodyPr>
          <a:lstStyle/>
          <a:p>
            <a:pPr indent="0" lvl="0" marL="1011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 sz="3144"/>
              <a:t>Introduction</a:t>
            </a:r>
            <a:endParaRPr sz="3144"/>
          </a:p>
        </p:txBody>
      </p:sp>
      <p:sp>
        <p:nvSpPr>
          <p:cNvPr id="291" name="Google Shape;291;p28"/>
          <p:cNvSpPr txBox="1"/>
          <p:nvPr/>
        </p:nvSpPr>
        <p:spPr>
          <a:xfrm>
            <a:off x="1468675" y="2486886"/>
            <a:ext cx="2337300" cy="9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150">
            <a:spAutoFit/>
          </a:bodyPr>
          <a:lstStyle/>
          <a:p>
            <a:pPr indent="-162264" lvl="0" marL="17237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599"/>
              </a:buClr>
              <a:buSzPts val="1672"/>
              <a:buFont typeface="Quattrocento Sans"/>
              <a:buChar char="•"/>
            </a:pPr>
            <a:r>
              <a:rPr b="0" i="0" lang="fr-FR" sz="1831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Telnet, VNC, X, etc …</a:t>
            </a:r>
            <a:endParaRPr b="0" i="0" sz="1831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157714" lvl="1" marL="436748" marR="0" rtl="0" algn="l">
              <a:lnSpc>
                <a:spcPct val="100000"/>
              </a:lnSpc>
              <a:spcBef>
                <a:spcPts val="1879"/>
              </a:spcBef>
              <a:spcAft>
                <a:spcPts val="0"/>
              </a:spcAft>
              <a:buClr>
                <a:srgbClr val="006599"/>
              </a:buClr>
              <a:buSzPts val="2070"/>
              <a:buFont typeface="Noto Sans Symbols"/>
              <a:buChar char="■"/>
            </a:pPr>
            <a:r>
              <a:rPr lang="fr-FR" sz="2587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In clear</a:t>
            </a:r>
            <a:endParaRPr b="0" i="0" sz="2587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92" name="Google Shape;292;p28"/>
          <p:cNvSpPr txBox="1"/>
          <p:nvPr/>
        </p:nvSpPr>
        <p:spPr>
          <a:xfrm>
            <a:off x="1468675" y="4213151"/>
            <a:ext cx="1894989" cy="9378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150">
            <a:spAutoFit/>
          </a:bodyPr>
          <a:lstStyle/>
          <a:p>
            <a:pPr indent="-162264" lvl="0" marL="17237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599"/>
              </a:buClr>
              <a:buSzPts val="1672"/>
              <a:buFont typeface="Quattrocento Sans"/>
              <a:buChar char="•"/>
            </a:pPr>
            <a:r>
              <a:rPr b="0" i="0" lang="fr-FR" sz="1831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SSH : encryption</a:t>
            </a:r>
            <a:endParaRPr b="0" i="0" sz="1831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157714" lvl="1" marL="436748" marR="0" rtl="0" algn="l">
              <a:lnSpc>
                <a:spcPct val="100000"/>
              </a:lnSpc>
              <a:spcBef>
                <a:spcPts val="1879"/>
              </a:spcBef>
              <a:spcAft>
                <a:spcPts val="0"/>
              </a:spcAft>
              <a:buClr>
                <a:srgbClr val="006599"/>
              </a:buClr>
              <a:buSzPts val="2070"/>
              <a:buFont typeface="Noto Sans Symbols"/>
              <a:buChar char="■"/>
            </a:pPr>
            <a:r>
              <a:rPr b="0" i="0" lang="fr-FR" sz="2587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OpenSSH</a:t>
            </a:r>
            <a:endParaRPr b="0" i="0" sz="2587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93" name="Google Shape;293;p28"/>
          <p:cNvSpPr txBox="1"/>
          <p:nvPr>
            <p:ph idx="12" type="sldNum"/>
          </p:nvPr>
        </p:nvSpPr>
        <p:spPr>
          <a:xfrm>
            <a:off x="9553650" y="7096124"/>
            <a:ext cx="898449" cy="3092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29"/>
          <p:cNvSpPr txBox="1"/>
          <p:nvPr>
            <p:ph type="title"/>
          </p:nvPr>
        </p:nvSpPr>
        <p:spPr>
          <a:xfrm>
            <a:off x="1617820" y="1046925"/>
            <a:ext cx="50610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12125">
            <a:spAutoFit/>
          </a:bodyPr>
          <a:lstStyle/>
          <a:p>
            <a:pPr indent="0" lvl="0" marL="1011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 sz="3144"/>
              <a:t>C</a:t>
            </a:r>
            <a:r>
              <a:rPr lang="fr-FR" sz="3144"/>
              <a:t>lient c</a:t>
            </a:r>
            <a:r>
              <a:rPr lang="fr-FR" sz="3144"/>
              <a:t>onnexion </a:t>
            </a:r>
            <a:endParaRPr sz="3144"/>
          </a:p>
        </p:txBody>
      </p:sp>
      <p:sp>
        <p:nvSpPr>
          <p:cNvPr id="299" name="Google Shape;299;p29"/>
          <p:cNvSpPr txBox="1"/>
          <p:nvPr/>
        </p:nvSpPr>
        <p:spPr>
          <a:xfrm>
            <a:off x="1468674" y="2031968"/>
            <a:ext cx="989701" cy="2960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150">
            <a:spAutoFit/>
          </a:bodyPr>
          <a:lstStyle/>
          <a:p>
            <a:pPr indent="-162264" lvl="0" marL="17237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599"/>
              </a:buClr>
              <a:buSzPts val="1672"/>
              <a:buFont typeface="Quattrocento Sans"/>
              <a:buChar char="•"/>
            </a:pPr>
            <a:r>
              <a:rPr b="0" i="0" lang="fr-FR" sz="1831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Syntaxe</a:t>
            </a:r>
            <a:endParaRPr b="0" i="0" sz="1831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00" name="Google Shape;300;p29"/>
          <p:cNvSpPr/>
          <p:nvPr/>
        </p:nvSpPr>
        <p:spPr>
          <a:xfrm>
            <a:off x="1344127" y="2498211"/>
            <a:ext cx="7785783" cy="633246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33"/>
              <a:buFont typeface="Arial"/>
              <a:buNone/>
            </a:pPr>
            <a:r>
              <a:t/>
            </a:r>
            <a:endParaRPr b="0" i="0" sz="1433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301" name="Google Shape;301;p29"/>
          <p:cNvGraphicFramePr/>
          <p:nvPr/>
        </p:nvGraphicFramePr>
        <p:xfrm>
          <a:off x="1344128" y="256931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{2D3A599C-C64F-48A4-853F-5852AE9CE7E2}</a:tableStyleId>
              </a:tblPr>
              <a:tblGrid>
                <a:gridCol w="3747925"/>
                <a:gridCol w="2244250"/>
                <a:gridCol w="470450"/>
                <a:gridCol w="1386200"/>
              </a:tblGrid>
              <a:tr h="220625">
                <a:tc>
                  <a:txBody>
                    <a:bodyPr/>
                    <a:lstStyle/>
                    <a:p>
                      <a:pPr indent="0" lvl="0" marL="0" marR="62864" rtl="0" algn="r">
                        <a:lnSpc>
                          <a:spcPct val="12866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fr-FR" sz="1500" u="none" cap="none" strike="no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$ ssh [options] [-F configfile]</a:t>
                      </a:r>
                      <a:endParaRPr sz="15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69215" marR="0" rtl="0" algn="l">
                        <a:lnSpc>
                          <a:spcPct val="12866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fr-FR" sz="1500" u="none" cap="none" strike="no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[-i identity_file]</a:t>
                      </a:r>
                      <a:endParaRPr sz="15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69850" marR="0" rtl="0" algn="l">
                        <a:lnSpc>
                          <a:spcPct val="12866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fr-FR" sz="1500" u="none" cap="none" strike="no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[-l</a:t>
                      </a:r>
                      <a:endParaRPr sz="15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71120" marR="0" rtl="0" algn="l">
                        <a:lnSpc>
                          <a:spcPct val="12866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fr-FR" sz="1500" u="none" cap="none" strike="no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login_name]</a:t>
                      </a:r>
                      <a:endParaRPr sz="15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0" marB="0" marR="0" marL="0"/>
                </a:tc>
              </a:tr>
              <a:tr h="223900">
                <a:tc>
                  <a:txBody>
                    <a:bodyPr/>
                    <a:lstStyle/>
                    <a:p>
                      <a:pPr indent="0" lvl="0" marL="0" marR="61594" rtl="0" algn="r">
                        <a:lnSpc>
                          <a:spcPct val="1325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fr-FR" sz="1500" u="none" cap="none" strike="no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[-p port] [user@]hostname</a:t>
                      </a:r>
                      <a:endParaRPr sz="15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69215" marR="0" rtl="0" algn="l">
                        <a:lnSpc>
                          <a:spcPct val="1325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fr-FR" sz="1500" u="none" cap="none" strike="no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[command]</a:t>
                      </a:r>
                      <a:endParaRPr sz="15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t/>
                      </a:r>
                      <a:endParaRPr sz="13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t/>
                      </a:r>
                      <a:endParaRPr sz="13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/>
                </a:tc>
              </a:tr>
            </a:tbl>
          </a:graphicData>
        </a:graphic>
      </p:graphicFrame>
      <p:sp>
        <p:nvSpPr>
          <p:cNvPr id="302" name="Google Shape;302;p29"/>
          <p:cNvSpPr txBox="1"/>
          <p:nvPr/>
        </p:nvSpPr>
        <p:spPr>
          <a:xfrm>
            <a:off x="1468674" y="4302921"/>
            <a:ext cx="3635403" cy="157959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150">
            <a:spAutoFit/>
          </a:bodyPr>
          <a:lstStyle/>
          <a:p>
            <a:pPr indent="-162264" lvl="0" marL="17237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599"/>
              </a:buClr>
              <a:buSzPts val="1672"/>
              <a:buFont typeface="Quattrocento Sans"/>
              <a:buChar char="•"/>
            </a:pPr>
            <a:r>
              <a:rPr b="0" i="0" lang="fr-FR" sz="1831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Configuration :</a:t>
            </a:r>
            <a:endParaRPr b="0" i="0" sz="1831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157714" lvl="1" marL="436748" marR="0" rtl="0" algn="l">
              <a:lnSpc>
                <a:spcPct val="100000"/>
              </a:lnSpc>
              <a:spcBef>
                <a:spcPts val="1887"/>
              </a:spcBef>
              <a:spcAft>
                <a:spcPts val="0"/>
              </a:spcAft>
              <a:buClr>
                <a:srgbClr val="006599"/>
              </a:buClr>
              <a:buSzPts val="2070"/>
              <a:buFont typeface="Noto Sans Symbols"/>
              <a:buChar char="■"/>
            </a:pPr>
            <a:r>
              <a:rPr b="0" i="0" lang="fr-FR" sz="2587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/etc/ssh/ssh-config</a:t>
            </a:r>
            <a:endParaRPr b="0" i="0" sz="2587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157714" lvl="1" marL="436748" marR="0" rtl="0" algn="l">
              <a:lnSpc>
                <a:spcPct val="100000"/>
              </a:lnSpc>
              <a:spcBef>
                <a:spcPts val="1902"/>
              </a:spcBef>
              <a:spcAft>
                <a:spcPts val="0"/>
              </a:spcAft>
              <a:buClr>
                <a:srgbClr val="006599"/>
              </a:buClr>
              <a:buSzPts val="2070"/>
              <a:buFont typeface="Noto Sans Symbols"/>
              <a:buChar char="■"/>
            </a:pPr>
            <a:r>
              <a:rPr b="0" i="0" lang="fr-FR" sz="2587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/.ssh/config</a:t>
            </a:r>
            <a:endParaRPr b="0" i="0" sz="2587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03" name="Google Shape;303;p29"/>
          <p:cNvSpPr/>
          <p:nvPr/>
        </p:nvSpPr>
        <p:spPr>
          <a:xfrm>
            <a:off x="1344127" y="3716179"/>
            <a:ext cx="7785783" cy="402754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33"/>
              <a:buFont typeface="Arial"/>
              <a:buNone/>
            </a:pPr>
            <a:r>
              <a:t/>
            </a:r>
            <a:endParaRPr b="0" i="0" sz="1433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4" name="Google Shape;304;p29"/>
          <p:cNvSpPr txBox="1"/>
          <p:nvPr/>
        </p:nvSpPr>
        <p:spPr>
          <a:xfrm>
            <a:off x="1468676" y="3312109"/>
            <a:ext cx="2775510" cy="6710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7550">
            <a:spAutoFit/>
          </a:bodyPr>
          <a:lstStyle/>
          <a:p>
            <a:pPr indent="-162264" lvl="0" marL="17237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599"/>
              </a:buClr>
              <a:buSzPts val="1672"/>
              <a:buFont typeface="Quattrocento Sans"/>
              <a:buChar char="•"/>
            </a:pPr>
            <a:r>
              <a:rPr b="0" i="0" lang="fr-FR" sz="1831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Exemple</a:t>
            </a:r>
            <a:endParaRPr b="0" i="0" sz="1831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30330" marR="0" rtl="0" algn="l">
              <a:lnSpc>
                <a:spcPct val="100000"/>
              </a:lnSpc>
              <a:spcBef>
                <a:spcPts val="549"/>
              </a:spcBef>
              <a:spcAft>
                <a:spcPts val="0"/>
              </a:spcAft>
              <a:buClr>
                <a:srgbClr val="000000"/>
              </a:buClr>
              <a:buSzPts val="1473"/>
              <a:buFont typeface="Arial"/>
              <a:buNone/>
            </a:pPr>
            <a:r>
              <a:rPr b="0" i="0" lang="fr-FR" sz="1473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$ ssh admin1@linuxserver</a:t>
            </a:r>
            <a:endParaRPr b="0" i="0" sz="1473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05" name="Google Shape;305;p29"/>
          <p:cNvSpPr txBox="1"/>
          <p:nvPr>
            <p:ph idx="12" type="sldNum"/>
          </p:nvPr>
        </p:nvSpPr>
        <p:spPr>
          <a:xfrm>
            <a:off x="9553650" y="7096124"/>
            <a:ext cx="898449" cy="3092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3"/>
          <p:cNvSpPr txBox="1"/>
          <p:nvPr>
            <p:ph type="title"/>
          </p:nvPr>
        </p:nvSpPr>
        <p:spPr>
          <a:xfrm>
            <a:off x="1374025" y="1095247"/>
            <a:ext cx="81285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/>
              <a:t>Introduction of the trainer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7" name="Google Shape;77;p3"/>
          <p:cNvSpPr txBox="1"/>
          <p:nvPr>
            <p:ph idx="1" type="body"/>
          </p:nvPr>
        </p:nvSpPr>
        <p:spPr>
          <a:xfrm>
            <a:off x="1456806" y="2007653"/>
            <a:ext cx="7779900" cy="31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3959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 sz="2800"/>
              <a:t>Ahmed HOSNI</a:t>
            </a:r>
            <a:endParaRPr sz="2800"/>
          </a:p>
          <a:p>
            <a:pPr indent="0" lvl="0" marL="13959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-175120" lvl="0" marL="187810" rtl="0" algn="l">
              <a:lnSpc>
                <a:spcPct val="100000"/>
              </a:lnSpc>
              <a:spcBef>
                <a:spcPts val="1149"/>
              </a:spcBef>
              <a:spcAft>
                <a:spcPts val="0"/>
              </a:spcAft>
              <a:buClr>
                <a:schemeClr val="dk1"/>
              </a:buClr>
              <a:buSzPts val="1575"/>
              <a:buFont typeface="Arial"/>
              <a:buChar char="•"/>
            </a:pPr>
            <a:r>
              <a:rPr lang="fr-FR"/>
              <a:t>Techn</a:t>
            </a:r>
            <a:r>
              <a:rPr lang="fr-FR"/>
              <a:t>ology Manager</a:t>
            </a:r>
            <a:r>
              <a:rPr lang="fr-FR"/>
              <a:t> at </a:t>
            </a:r>
            <a:r>
              <a:rPr lang="fr-FR"/>
              <a:t>Vistaprint</a:t>
            </a:r>
            <a:r>
              <a:rPr lang="fr-FR"/>
              <a:t>.</a:t>
            </a:r>
            <a:endParaRPr/>
          </a:p>
          <a:p>
            <a:pPr indent="-175120" lvl="0" marL="187810" rtl="0" algn="l">
              <a:lnSpc>
                <a:spcPct val="100000"/>
              </a:lnSpc>
              <a:spcBef>
                <a:spcPts val="1149"/>
              </a:spcBef>
              <a:spcAft>
                <a:spcPts val="0"/>
              </a:spcAft>
              <a:buClr>
                <a:schemeClr val="dk1"/>
              </a:buClr>
              <a:buSzPts val="1575"/>
              <a:buFont typeface="Arial"/>
              <a:buChar char="•"/>
            </a:pPr>
            <a:r>
              <a:rPr lang="fr-FR"/>
              <a:t>Devops and cloud native technologies trainer.</a:t>
            </a:r>
            <a:endParaRPr/>
          </a:p>
          <a:p>
            <a:pPr indent="-176389" lvl="0" marL="189079" rtl="0" algn="l">
              <a:lnSpc>
                <a:spcPct val="100000"/>
              </a:lnSpc>
              <a:spcBef>
                <a:spcPts val="1164"/>
              </a:spcBef>
              <a:spcAft>
                <a:spcPts val="0"/>
              </a:spcAft>
              <a:buClr>
                <a:srgbClr val="000000"/>
              </a:buClr>
              <a:buSzPts val="1575"/>
              <a:buFont typeface="Arial"/>
              <a:buChar char="•"/>
            </a:pPr>
            <a:r>
              <a:rPr lang="fr-FR">
                <a:solidFill>
                  <a:srgbClr val="00B04F"/>
                </a:solidFill>
              </a:rPr>
              <a:t>C</a:t>
            </a:r>
            <a:r>
              <a:rPr lang="fr-FR">
                <a:solidFill>
                  <a:srgbClr val="00B04F"/>
                </a:solidFill>
              </a:rPr>
              <a:t>loud expert for AWS &amp; GCP.</a:t>
            </a:r>
            <a:endParaRPr/>
          </a:p>
          <a:p>
            <a:pPr indent="-175120" lvl="0" marL="187810" rtl="0" algn="l">
              <a:lnSpc>
                <a:spcPct val="100000"/>
              </a:lnSpc>
              <a:spcBef>
                <a:spcPts val="1139"/>
              </a:spcBef>
              <a:spcAft>
                <a:spcPts val="0"/>
              </a:spcAft>
              <a:buClr>
                <a:schemeClr val="dk1"/>
              </a:buClr>
              <a:buSzPts val="1575"/>
              <a:buFont typeface="Arial"/>
              <a:buChar char="•"/>
            </a:pPr>
            <a:r>
              <a:rPr lang="fr-FR"/>
              <a:t>DevOps Institute Ambassador.</a:t>
            </a:r>
            <a:endParaRPr/>
          </a:p>
          <a:p>
            <a:pPr indent="-175120" lvl="0" marL="187810" rtl="0" algn="l">
              <a:lnSpc>
                <a:spcPct val="100000"/>
              </a:lnSpc>
              <a:spcBef>
                <a:spcPts val="1139"/>
              </a:spcBef>
              <a:spcAft>
                <a:spcPts val="0"/>
              </a:spcAft>
              <a:buClr>
                <a:schemeClr val="dk1"/>
              </a:buClr>
              <a:buSzPts val="1575"/>
              <a:buFont typeface="Arial"/>
              <a:buChar char="•"/>
            </a:pPr>
            <a:r>
              <a:rPr lang="fr-FR"/>
              <a:t>keynote speaker</a:t>
            </a:r>
            <a:r>
              <a:rPr lang="fr-FR"/>
              <a:t>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8" name="Google Shape;78;p3"/>
          <p:cNvSpPr txBox="1"/>
          <p:nvPr>
            <p:ph idx="12" type="sldNum"/>
          </p:nvPr>
        </p:nvSpPr>
        <p:spPr>
          <a:xfrm>
            <a:off x="9553650" y="7096124"/>
            <a:ext cx="898449" cy="3092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0"/>
          <p:cNvSpPr txBox="1"/>
          <p:nvPr>
            <p:ph type="title"/>
          </p:nvPr>
        </p:nvSpPr>
        <p:spPr>
          <a:xfrm>
            <a:off x="1468675" y="1011225"/>
            <a:ext cx="41937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12125">
            <a:spAutoFit/>
          </a:bodyPr>
          <a:lstStyle/>
          <a:p>
            <a:pPr indent="0" lvl="0" marL="1011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 sz="3144"/>
              <a:t>Copying</a:t>
            </a:r>
            <a:r>
              <a:rPr lang="fr-FR" sz="3144"/>
              <a:t> files</a:t>
            </a:r>
            <a:endParaRPr sz="3144"/>
          </a:p>
        </p:txBody>
      </p:sp>
      <p:sp>
        <p:nvSpPr>
          <p:cNvPr id="311" name="Google Shape;311;p30"/>
          <p:cNvSpPr/>
          <p:nvPr/>
        </p:nvSpPr>
        <p:spPr>
          <a:xfrm>
            <a:off x="1344127" y="2498210"/>
            <a:ext cx="7785783" cy="40518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33"/>
              <a:buFont typeface="Arial"/>
              <a:buNone/>
            </a:pPr>
            <a:r>
              <a:t/>
            </a:r>
            <a:endParaRPr b="0" i="0" sz="1433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2" name="Google Shape;312;p30"/>
          <p:cNvSpPr/>
          <p:nvPr/>
        </p:nvSpPr>
        <p:spPr>
          <a:xfrm>
            <a:off x="1344127" y="2956769"/>
            <a:ext cx="7785783" cy="40518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33"/>
              <a:buFont typeface="Arial"/>
              <a:buNone/>
            </a:pPr>
            <a:r>
              <a:t/>
            </a:r>
            <a:endParaRPr b="0" i="0" sz="1433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3" name="Google Shape;313;p30"/>
          <p:cNvSpPr/>
          <p:nvPr/>
        </p:nvSpPr>
        <p:spPr>
          <a:xfrm>
            <a:off x="1344127" y="3716179"/>
            <a:ext cx="7958046" cy="402754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33"/>
              <a:buFont typeface="Arial"/>
              <a:buNone/>
            </a:pPr>
            <a:r>
              <a:t/>
            </a:r>
            <a:endParaRPr b="0" i="0" sz="1433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4" name="Google Shape;314;p30"/>
          <p:cNvSpPr txBox="1"/>
          <p:nvPr/>
        </p:nvSpPr>
        <p:spPr>
          <a:xfrm>
            <a:off x="1468675" y="2031969"/>
            <a:ext cx="7672500" cy="26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150">
            <a:spAutoFit/>
          </a:bodyPr>
          <a:lstStyle/>
          <a:p>
            <a:pPr indent="-162264" lvl="0" marL="17237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599"/>
              </a:buClr>
              <a:buSzPts val="1672"/>
              <a:buFont typeface="Quattrocento Sans"/>
              <a:buChar char="•"/>
            </a:pPr>
            <a:r>
              <a:rPr b="0" i="0" lang="fr-FR" sz="1831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Syntax</a:t>
            </a:r>
            <a:endParaRPr b="0" i="0" sz="1831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30330" marR="0" rtl="0" algn="l">
              <a:lnSpc>
                <a:spcPct val="100000"/>
              </a:lnSpc>
              <a:spcBef>
                <a:spcPts val="1695"/>
              </a:spcBef>
              <a:spcAft>
                <a:spcPts val="0"/>
              </a:spcAft>
              <a:buClr>
                <a:srgbClr val="000000"/>
              </a:buClr>
              <a:buSzPts val="1473"/>
              <a:buFont typeface="Arial"/>
              <a:buNone/>
            </a:pPr>
            <a:r>
              <a:rPr b="0" i="0" lang="fr-FR" sz="1473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$ scp mylocalfile user@server:remotefile</a:t>
            </a:r>
            <a:endParaRPr b="0" i="0" sz="1473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92"/>
              <a:buFont typeface="Arial"/>
              <a:buNone/>
            </a:pPr>
            <a:r>
              <a:t/>
            </a:r>
            <a:endParaRPr b="0" i="0" sz="1592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30330" marR="0" rtl="0" algn="l">
              <a:lnSpc>
                <a:spcPct val="100000"/>
              </a:lnSpc>
              <a:spcBef>
                <a:spcPts val="4"/>
              </a:spcBef>
              <a:spcAft>
                <a:spcPts val="0"/>
              </a:spcAft>
              <a:buClr>
                <a:srgbClr val="000000"/>
              </a:buClr>
              <a:buSzPts val="1473"/>
              <a:buFont typeface="Arial"/>
              <a:buNone/>
            </a:pPr>
            <a:r>
              <a:rPr b="0" i="0" lang="fr-FR" sz="1473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$ scp user@server:remotefile mylocalfile</a:t>
            </a:r>
            <a:endParaRPr b="0" i="0" sz="1473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162264" lvl="0" marL="172374" marR="0" rtl="0" algn="l">
              <a:lnSpc>
                <a:spcPct val="100000"/>
              </a:lnSpc>
              <a:spcBef>
                <a:spcPts val="1473"/>
              </a:spcBef>
              <a:spcAft>
                <a:spcPts val="0"/>
              </a:spcAft>
              <a:buClr>
                <a:srgbClr val="006599"/>
              </a:buClr>
              <a:buSzPts val="1672"/>
              <a:buFont typeface="Quattrocento Sans"/>
              <a:buChar char="•"/>
            </a:pPr>
            <a:r>
              <a:rPr b="0" i="0" lang="fr-FR" sz="1831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Ex</a:t>
            </a:r>
            <a:r>
              <a:rPr lang="fr-FR" sz="183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</a:t>
            </a:r>
            <a:r>
              <a:rPr b="0" i="0" lang="fr-FR" sz="1831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mple</a:t>
            </a:r>
            <a:endParaRPr b="0" i="0" sz="1831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30330" marR="0" rtl="0" algn="l">
              <a:lnSpc>
                <a:spcPct val="100000"/>
              </a:lnSpc>
              <a:spcBef>
                <a:spcPts val="549"/>
              </a:spcBef>
              <a:spcAft>
                <a:spcPts val="0"/>
              </a:spcAft>
              <a:buClr>
                <a:srgbClr val="000000"/>
              </a:buClr>
              <a:buSzPts val="1473"/>
              <a:buFont typeface="Arial"/>
              <a:buNone/>
            </a:pPr>
            <a:r>
              <a:rPr b="0" i="0" lang="fr-FR" sz="1473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$ scp archive.tar.gz bernard@192.168.1.1:mesarchives/archive.tar.gz</a:t>
            </a:r>
            <a:endParaRPr b="0" i="0" sz="1473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4"/>
              </a:spcBef>
              <a:spcAft>
                <a:spcPts val="0"/>
              </a:spcAft>
              <a:buClr>
                <a:srgbClr val="000000"/>
              </a:buClr>
              <a:buSzPts val="2269"/>
              <a:buFont typeface="Arial"/>
              <a:buNone/>
            </a:pPr>
            <a:r>
              <a:t/>
            </a:r>
            <a:endParaRPr b="0" i="0" sz="2269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4772" lvl="0" marL="457200" rtl="0" algn="l">
              <a:spcBef>
                <a:spcPts val="0"/>
              </a:spcBef>
              <a:spcAft>
                <a:spcPts val="0"/>
              </a:spcAft>
              <a:buClr>
                <a:srgbClr val="006599"/>
              </a:buClr>
              <a:buSzPts val="1672"/>
              <a:buFont typeface="Quattrocento Sans"/>
              <a:buChar char="•"/>
            </a:pPr>
            <a:r>
              <a:rPr lang="fr-FR" sz="183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For more complex tasks: sftp</a:t>
            </a:r>
            <a:endParaRPr sz="1831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15" name="Google Shape;315;p30"/>
          <p:cNvSpPr txBox="1"/>
          <p:nvPr>
            <p:ph idx="12" type="sldNum"/>
          </p:nvPr>
        </p:nvSpPr>
        <p:spPr>
          <a:xfrm>
            <a:off x="9553650" y="7096124"/>
            <a:ext cx="898449" cy="3092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1"/>
          <p:cNvSpPr txBox="1"/>
          <p:nvPr>
            <p:ph type="title"/>
          </p:nvPr>
        </p:nvSpPr>
        <p:spPr>
          <a:xfrm>
            <a:off x="1513546" y="1053250"/>
            <a:ext cx="76899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12125">
            <a:spAutoFit/>
          </a:bodyPr>
          <a:lstStyle/>
          <a:p>
            <a:pPr indent="0" lvl="0" marL="1011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 sz="3144"/>
              <a:t>Basic server c</a:t>
            </a:r>
            <a:r>
              <a:rPr lang="fr-FR" sz="3144"/>
              <a:t>onfiguration </a:t>
            </a:r>
            <a:endParaRPr sz="3144"/>
          </a:p>
        </p:txBody>
      </p:sp>
      <p:sp>
        <p:nvSpPr>
          <p:cNvPr id="321" name="Google Shape;321;p31"/>
          <p:cNvSpPr txBox="1"/>
          <p:nvPr/>
        </p:nvSpPr>
        <p:spPr>
          <a:xfrm>
            <a:off x="1513560" y="2017410"/>
            <a:ext cx="2327668" cy="2960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150">
            <a:spAutoFit/>
          </a:bodyPr>
          <a:lstStyle/>
          <a:p>
            <a:pPr indent="-162264" lvl="0" marL="17237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599"/>
              </a:buClr>
              <a:buSzPts val="1672"/>
              <a:buFont typeface="Quattrocento Sans"/>
              <a:buChar char="•"/>
            </a:pPr>
            <a:r>
              <a:rPr b="0" i="0" lang="fr-FR" sz="1831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/etc/ssh/sshd-config</a:t>
            </a:r>
            <a:endParaRPr b="0" i="0" sz="1831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22" name="Google Shape;322;p31"/>
          <p:cNvSpPr/>
          <p:nvPr/>
        </p:nvSpPr>
        <p:spPr>
          <a:xfrm>
            <a:off x="1344127" y="3029555"/>
            <a:ext cx="7785783" cy="2380134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33"/>
              <a:buFont typeface="Arial"/>
              <a:buNone/>
            </a:pPr>
            <a:r>
              <a:t/>
            </a:r>
            <a:endParaRPr b="0" i="0" sz="1433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3" name="Google Shape;323;p31"/>
          <p:cNvSpPr txBox="1"/>
          <p:nvPr/>
        </p:nvSpPr>
        <p:spPr>
          <a:xfrm>
            <a:off x="1489297" y="3061903"/>
            <a:ext cx="2596070" cy="22053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125">
            <a:spAutoFit/>
          </a:bodyPr>
          <a:lstStyle/>
          <a:p>
            <a:pPr indent="0" lvl="0" marL="1011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74"/>
              <a:buFont typeface="Arial"/>
              <a:buNone/>
            </a:pPr>
            <a:r>
              <a:rPr b="0" i="0" lang="fr-FR" sz="1274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Port 22</a:t>
            </a:r>
            <a:endParaRPr b="0" i="0" sz="1274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0110" marR="0" rtl="0" algn="l">
              <a:lnSpc>
                <a:spcPct val="100000"/>
              </a:lnSpc>
              <a:spcBef>
                <a:spcPts val="39"/>
              </a:spcBef>
              <a:spcAft>
                <a:spcPts val="0"/>
              </a:spcAft>
              <a:buClr>
                <a:srgbClr val="000000"/>
              </a:buClr>
              <a:buSzPts val="1274"/>
              <a:buFont typeface="Arial"/>
              <a:buNone/>
            </a:pPr>
            <a:r>
              <a:rPr b="0" i="0" lang="fr-FR" sz="1274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Protocol 2,1</a:t>
            </a:r>
            <a:endParaRPr b="0" i="0" sz="1274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0110" marR="497408" rtl="0" algn="l">
              <a:lnSpc>
                <a:spcPct val="1024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74"/>
              <a:buFont typeface="Arial"/>
              <a:buNone/>
            </a:pPr>
            <a:r>
              <a:rPr b="0" i="0" lang="fr-FR" sz="1274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ListenAddress 0.0.0.0  KeepAlive Yes</a:t>
            </a:r>
            <a:endParaRPr b="0" i="0" sz="1274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0110" marR="4044" rtl="0" algn="l">
              <a:lnSpc>
                <a:spcPct val="1022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74"/>
              <a:buFont typeface="Arial"/>
              <a:buNone/>
            </a:pPr>
            <a:r>
              <a:rPr b="0" i="0" lang="fr-FR" sz="1274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HostKey ssh_host_dsa.key  HostKey ssh_host_rsa.key  PermitRootLogin no  PasswordAuthentication yes  PubkeyAuthentication yes  PermitEmptyPasswords no  X11Forwarding yes</a:t>
            </a:r>
            <a:endParaRPr b="0" i="0" sz="1274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24" name="Google Shape;324;p31"/>
          <p:cNvSpPr txBox="1"/>
          <p:nvPr>
            <p:ph idx="12" type="sldNum"/>
          </p:nvPr>
        </p:nvSpPr>
        <p:spPr>
          <a:xfrm>
            <a:off x="9553650" y="7096124"/>
            <a:ext cx="898449" cy="3092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325" name="Google Shape;325;p31"/>
          <p:cNvSpPr txBox="1"/>
          <p:nvPr>
            <p:ph idx="10" type="dt"/>
          </p:nvPr>
        </p:nvSpPr>
        <p:spPr>
          <a:xfrm>
            <a:off x="534670" y="7027545"/>
            <a:ext cx="2459482" cy="3778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11/26/2020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32"/>
          <p:cNvSpPr txBox="1"/>
          <p:nvPr>
            <p:ph type="title"/>
          </p:nvPr>
        </p:nvSpPr>
        <p:spPr>
          <a:xfrm>
            <a:off x="1484537" y="1052000"/>
            <a:ext cx="78297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12125">
            <a:spAutoFit/>
          </a:bodyPr>
          <a:lstStyle/>
          <a:p>
            <a:pPr indent="0" lvl="0" marL="1011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-FR" sz="3144"/>
              <a:t>Understand the role of SSH keys</a:t>
            </a:r>
            <a:endParaRPr sz="3144"/>
          </a:p>
        </p:txBody>
      </p:sp>
      <p:sp>
        <p:nvSpPr>
          <p:cNvPr id="331" name="Google Shape;331;p32"/>
          <p:cNvSpPr/>
          <p:nvPr/>
        </p:nvSpPr>
        <p:spPr>
          <a:xfrm>
            <a:off x="829546" y="2137983"/>
            <a:ext cx="9139680" cy="3333106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33"/>
              <a:buFont typeface="Arial"/>
              <a:buNone/>
            </a:pPr>
            <a:r>
              <a:t/>
            </a:r>
            <a:endParaRPr b="0" i="0" sz="1433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2" name="Google Shape;332;p32"/>
          <p:cNvSpPr txBox="1"/>
          <p:nvPr>
            <p:ph idx="12" type="sldNum"/>
          </p:nvPr>
        </p:nvSpPr>
        <p:spPr>
          <a:xfrm>
            <a:off x="10205093" y="7292403"/>
            <a:ext cx="426720" cy="2406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3"/>
          <p:cNvSpPr txBox="1"/>
          <p:nvPr>
            <p:ph type="title"/>
          </p:nvPr>
        </p:nvSpPr>
        <p:spPr>
          <a:xfrm>
            <a:off x="1629461" y="1037521"/>
            <a:ext cx="36948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12125">
            <a:spAutoFit/>
          </a:bodyPr>
          <a:lstStyle/>
          <a:p>
            <a:pPr indent="0" lvl="0" marL="1011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-FR" sz="3144"/>
              <a:t>Managing SSH keys</a:t>
            </a:r>
            <a:endParaRPr sz="3144"/>
          </a:p>
        </p:txBody>
      </p:sp>
      <p:sp>
        <p:nvSpPr>
          <p:cNvPr id="338" name="Google Shape;338;p33"/>
          <p:cNvSpPr txBox="1"/>
          <p:nvPr/>
        </p:nvSpPr>
        <p:spPr>
          <a:xfrm>
            <a:off x="1468675" y="2031968"/>
            <a:ext cx="5904300" cy="9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150">
            <a:spAutoFit/>
          </a:bodyPr>
          <a:lstStyle/>
          <a:p>
            <a:pPr indent="-162264" lvl="0" marL="17237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599"/>
              </a:buClr>
              <a:buSzPts val="1672"/>
              <a:buFont typeface="Quattrocento Sans"/>
              <a:buChar char="•"/>
            </a:pPr>
            <a:r>
              <a:rPr b="0" i="0" lang="fr-FR" sz="1831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/etc/ssh/ssh_host_rsa_key et /etc/ssh/ssh_host_dsa_key</a:t>
            </a:r>
            <a:endParaRPr b="0" i="0" sz="1831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157714" lvl="1" marL="436748" marR="0" rtl="0" algn="l">
              <a:lnSpc>
                <a:spcPct val="100000"/>
              </a:lnSpc>
              <a:spcBef>
                <a:spcPts val="1887"/>
              </a:spcBef>
              <a:spcAft>
                <a:spcPts val="0"/>
              </a:spcAft>
              <a:buClr>
                <a:srgbClr val="006599"/>
              </a:buClr>
              <a:buSzPts val="2070"/>
              <a:buFont typeface="Noto Sans Symbols"/>
              <a:buChar char="■"/>
            </a:pPr>
            <a:r>
              <a:rPr lang="fr-FR" sz="2587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.pub extension for public</a:t>
            </a:r>
            <a:endParaRPr b="0" i="0" sz="2587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39" name="Google Shape;339;p33"/>
          <p:cNvSpPr txBox="1"/>
          <p:nvPr/>
        </p:nvSpPr>
        <p:spPr>
          <a:xfrm>
            <a:off x="1478784" y="3775812"/>
            <a:ext cx="86435" cy="27415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66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70"/>
              <a:buFont typeface="Arial"/>
              <a:buNone/>
            </a:pPr>
            <a:r>
              <a:rPr b="0" i="0" lang="fr-FR" sz="1670" u="none" cap="none" strike="noStrike">
                <a:solidFill>
                  <a:srgbClr val="00659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•</a:t>
            </a:r>
            <a:endParaRPr b="0" i="0" sz="167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40" name="Google Shape;340;p33"/>
          <p:cNvSpPr txBox="1"/>
          <p:nvPr/>
        </p:nvSpPr>
        <p:spPr>
          <a:xfrm>
            <a:off x="1641342" y="3749630"/>
            <a:ext cx="809250" cy="3047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27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31"/>
              <a:buFont typeface="Arial"/>
              <a:buNone/>
            </a:pPr>
            <a:r>
              <a:rPr b="0" i="0" lang="fr-FR" sz="1831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générer</a:t>
            </a:r>
            <a:endParaRPr b="0" i="0" sz="1831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41" name="Google Shape;341;p33"/>
          <p:cNvSpPr/>
          <p:nvPr/>
        </p:nvSpPr>
        <p:spPr>
          <a:xfrm>
            <a:off x="1344127" y="3716179"/>
            <a:ext cx="7785783" cy="402754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33"/>
              <a:buFont typeface="Arial"/>
              <a:buNone/>
            </a:pPr>
            <a:r>
              <a:t/>
            </a:r>
            <a:endParaRPr b="0" i="0" sz="1433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2" name="Google Shape;342;p33"/>
          <p:cNvSpPr/>
          <p:nvPr/>
        </p:nvSpPr>
        <p:spPr>
          <a:xfrm>
            <a:off x="1368389" y="4245098"/>
            <a:ext cx="7783357" cy="40518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33"/>
              <a:buFont typeface="Arial"/>
              <a:buNone/>
            </a:pPr>
            <a:r>
              <a:t/>
            </a:r>
            <a:endParaRPr b="0" i="0" sz="1433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3" name="Google Shape;343;p33"/>
          <p:cNvSpPr/>
          <p:nvPr/>
        </p:nvSpPr>
        <p:spPr>
          <a:xfrm>
            <a:off x="1344127" y="4703657"/>
            <a:ext cx="7785783" cy="402754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33"/>
              <a:buFont typeface="Arial"/>
              <a:buNone/>
            </a:pPr>
            <a:r>
              <a:t/>
            </a:r>
            <a:endParaRPr b="0" i="0" sz="1433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344" name="Google Shape;344;p33"/>
          <p:cNvGraphicFramePr/>
          <p:nvPr/>
        </p:nvGraphicFramePr>
        <p:xfrm>
          <a:off x="1474133" y="378790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{2D3A599C-C64F-48A4-853F-5852AE9CE7E2}</a:tableStyleId>
              </a:tblPr>
              <a:tblGrid>
                <a:gridCol w="206225"/>
                <a:gridCol w="1252550"/>
                <a:gridCol w="340675"/>
                <a:gridCol w="341200"/>
                <a:gridCol w="3759150"/>
                <a:gridCol w="338150"/>
                <a:gridCol w="340675"/>
                <a:gridCol w="661650"/>
              </a:tblGrid>
              <a:tr h="372250">
                <a:tc>
                  <a:txBody>
                    <a:bodyPr/>
                    <a:lstStyle/>
                    <a:p>
                      <a:pPr indent="0" lvl="0" marL="31750" marR="0" rtl="0" algn="l">
                        <a:lnSpc>
                          <a:spcPct val="12866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fr-FR" sz="1500" u="none" cap="none" strike="no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#</a:t>
                      </a:r>
                      <a:endParaRPr sz="15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57150" marR="0" rtl="0" algn="l">
                        <a:lnSpc>
                          <a:spcPct val="12866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fr-FR" sz="1500" u="none" cap="none" strike="no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ssh-keygen</a:t>
                      </a:r>
                      <a:endParaRPr sz="15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56514" marR="0" rtl="0" algn="l">
                        <a:lnSpc>
                          <a:spcPct val="12866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fr-FR" sz="1500" u="none" cap="none" strike="no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-q</a:t>
                      </a:r>
                      <a:endParaRPr sz="15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marR="19685" rtl="0" algn="ctr">
                        <a:lnSpc>
                          <a:spcPct val="12866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fr-FR" sz="1500" u="none" cap="none" strike="no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-t</a:t>
                      </a:r>
                      <a:endParaRPr sz="15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marR="80645" rtl="0" algn="r">
                        <a:lnSpc>
                          <a:spcPct val="12866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fr-FR" sz="1500" u="none" cap="none" strike="no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rsa1 -f /etc/ssh/ssh_host_key -C</a:t>
                      </a:r>
                      <a:endParaRPr sz="15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marR="77470" rtl="0" algn="r">
                        <a:lnSpc>
                          <a:spcPct val="12866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fr-FR" sz="1500" u="none" cap="none" strike="no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‘’</a:t>
                      </a:r>
                      <a:endParaRPr sz="15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marR="20955" rtl="0" algn="ctr">
                        <a:lnSpc>
                          <a:spcPct val="12866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fr-FR" sz="1500" u="none" cap="none" strike="no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-N</a:t>
                      </a:r>
                      <a:endParaRPr sz="15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57785" marR="0" rtl="0" algn="l">
                        <a:lnSpc>
                          <a:spcPct val="12866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fr-FR" sz="1500" u="none" cap="none" strike="no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‘’</a:t>
                      </a:r>
                      <a:endParaRPr sz="15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0" marB="0" marR="0" marL="0"/>
                </a:tc>
              </a:tr>
              <a:tr h="493725">
                <a:tc>
                  <a:txBody>
                    <a:bodyPr/>
                    <a:lstStyle/>
                    <a:p>
                      <a:pPr indent="0" lvl="0" marL="5905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fr-FR" sz="1500" u="none" cap="none" strike="no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#</a:t>
                      </a:r>
                      <a:endParaRPr sz="15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128400" marB="0" marR="0" marL="0"/>
                </a:tc>
                <a:tc>
                  <a:txBody>
                    <a:bodyPr/>
                    <a:lstStyle/>
                    <a:p>
                      <a:pPr indent="0" lvl="0" marL="8445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fr-FR" sz="1500" u="none" cap="none" strike="no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ssh-keygen</a:t>
                      </a:r>
                      <a:endParaRPr sz="15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128400" marB="0" marR="0" marL="0"/>
                </a:tc>
                <a:tc>
                  <a:txBody>
                    <a:bodyPr/>
                    <a:lstStyle/>
                    <a:p>
                      <a:pPr indent="0" lvl="0" marL="8382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fr-FR" sz="1500" u="none" cap="none" strike="no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-q</a:t>
                      </a:r>
                      <a:endParaRPr sz="15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128400" marB="0" marR="0" marL="0"/>
                </a:tc>
                <a:tc>
                  <a:txBody>
                    <a:bodyPr/>
                    <a:lstStyle/>
                    <a:p>
                      <a:pPr indent="0" lvl="0" marL="2794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fr-FR" sz="1500" u="none" cap="none" strike="no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-t</a:t>
                      </a:r>
                      <a:endParaRPr sz="15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128400" marB="0" marR="0" marL="0"/>
                </a:tc>
                <a:tc>
                  <a:txBody>
                    <a:bodyPr/>
                    <a:lstStyle/>
                    <a:p>
                      <a:pPr indent="0" lvl="0" marL="0" marR="4699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fr-FR" sz="1500" u="none" cap="none" strike="no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rsa -f /etc/ssh/ssh_host_rsa_key</a:t>
                      </a:r>
                      <a:endParaRPr sz="15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128400" marB="0" marR="0" marL="0"/>
                </a:tc>
                <a:tc>
                  <a:txBody>
                    <a:bodyPr/>
                    <a:lstStyle/>
                    <a:p>
                      <a:pPr indent="0" lvl="0" marL="0" marR="48895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fr-FR" sz="1500" u="none" cap="none" strike="no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-C</a:t>
                      </a:r>
                      <a:endParaRPr sz="15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128400" marB="0" marR="0" marL="0"/>
                </a:tc>
                <a:tc>
                  <a:txBody>
                    <a:bodyPr/>
                    <a:lstStyle/>
                    <a:p>
                      <a:pPr indent="0" lvl="0" marL="26034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fr-FR" sz="1500" u="none" cap="none" strike="no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‘’</a:t>
                      </a:r>
                      <a:endParaRPr sz="15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128400" marB="0" marR="0" marL="0"/>
                </a:tc>
                <a:tc>
                  <a:txBody>
                    <a:bodyPr/>
                    <a:lstStyle/>
                    <a:p>
                      <a:pPr indent="0" lvl="0" marL="8509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fr-FR" sz="1500" u="none" cap="none" strike="no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-N ‘’</a:t>
                      </a:r>
                      <a:endParaRPr sz="15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128400" marB="0" marR="0" marL="0"/>
                </a:tc>
              </a:tr>
              <a:tr h="335850">
                <a:tc>
                  <a:txBody>
                    <a:bodyPr/>
                    <a:lstStyle/>
                    <a:p>
                      <a:pPr indent="0" lvl="0" marL="317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fr-FR" sz="1500" u="none" cap="none" strike="no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#</a:t>
                      </a:r>
                      <a:endParaRPr sz="15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2000" marB="0" marR="0" marL="0"/>
                </a:tc>
                <a:tc>
                  <a:txBody>
                    <a:bodyPr/>
                    <a:lstStyle/>
                    <a:p>
                      <a:pPr indent="0" lvl="0" marL="571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fr-FR" sz="1500" u="none" cap="none" strike="no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ssh-keygen</a:t>
                      </a:r>
                      <a:endParaRPr sz="15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2000" marB="0" marR="0" marL="0"/>
                </a:tc>
                <a:tc>
                  <a:txBody>
                    <a:bodyPr/>
                    <a:lstStyle/>
                    <a:p>
                      <a:pPr indent="0" lvl="0" marL="56514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fr-FR" sz="1500" u="none" cap="none" strike="no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-q</a:t>
                      </a:r>
                      <a:endParaRPr sz="15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2000" marB="0" marR="0" marL="0"/>
                </a:tc>
                <a:tc>
                  <a:txBody>
                    <a:bodyPr/>
                    <a:lstStyle/>
                    <a:p>
                      <a:pPr indent="0" lvl="0" marL="0" marR="19685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fr-FR" sz="1500" u="none" cap="none" strike="no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-t</a:t>
                      </a:r>
                      <a:endParaRPr sz="15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2000" marB="0" marR="0" marL="0"/>
                </a:tc>
                <a:tc>
                  <a:txBody>
                    <a:bodyPr/>
                    <a:lstStyle/>
                    <a:p>
                      <a:pPr indent="0" lvl="0" marL="0" marR="7493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fr-FR" sz="1500" u="none" cap="none" strike="no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dsa -f /etc/ssh/ssh_host_dsa_key</a:t>
                      </a:r>
                      <a:endParaRPr sz="15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2000" marB="0" marR="0" marL="0"/>
                </a:tc>
                <a:tc>
                  <a:txBody>
                    <a:bodyPr/>
                    <a:lstStyle/>
                    <a:p>
                      <a:pPr indent="0" lvl="0" marL="0" marR="7620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fr-FR" sz="1500" u="none" cap="none" strike="no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-C</a:t>
                      </a:r>
                      <a:endParaRPr sz="15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2000" marB="0" marR="0" marL="0"/>
                </a:tc>
                <a:tc>
                  <a:txBody>
                    <a:bodyPr/>
                    <a:lstStyle/>
                    <a:p>
                      <a:pPr indent="0" lvl="0" marL="0" marR="20955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fr-FR" sz="1500" u="none" cap="none" strike="no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‘’</a:t>
                      </a:r>
                      <a:endParaRPr sz="15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2000" marB="0" marR="0" marL="0"/>
                </a:tc>
                <a:tc>
                  <a:txBody>
                    <a:bodyPr/>
                    <a:lstStyle/>
                    <a:p>
                      <a:pPr indent="0" lvl="0" marL="5778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fr-FR" sz="1500" u="none" cap="none" strike="no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-N ‘’</a:t>
                      </a:r>
                      <a:endParaRPr sz="15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2000" marB="0" marR="0" marL="0"/>
                </a:tc>
              </a:tr>
            </a:tbl>
          </a:graphicData>
        </a:graphic>
      </p:graphicFrame>
      <p:sp>
        <p:nvSpPr>
          <p:cNvPr id="345" name="Google Shape;345;p33"/>
          <p:cNvSpPr txBox="1"/>
          <p:nvPr>
            <p:ph idx="12" type="sldNum"/>
          </p:nvPr>
        </p:nvSpPr>
        <p:spPr>
          <a:xfrm>
            <a:off x="9553650" y="7096124"/>
            <a:ext cx="898449" cy="3092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34"/>
          <p:cNvSpPr txBox="1"/>
          <p:nvPr>
            <p:ph type="title"/>
          </p:nvPr>
        </p:nvSpPr>
        <p:spPr>
          <a:xfrm>
            <a:off x="1499035" y="1088679"/>
            <a:ext cx="51021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12125">
            <a:spAutoFit/>
          </a:bodyPr>
          <a:lstStyle/>
          <a:p>
            <a:pPr indent="0" lvl="0" marL="1011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-FR" sz="3144"/>
              <a:t>Recording host keys</a:t>
            </a:r>
            <a:endParaRPr sz="3144"/>
          </a:p>
        </p:txBody>
      </p:sp>
      <p:sp>
        <p:nvSpPr>
          <p:cNvPr id="351" name="Google Shape;351;p34"/>
          <p:cNvSpPr/>
          <p:nvPr/>
        </p:nvSpPr>
        <p:spPr>
          <a:xfrm>
            <a:off x="1091800" y="3778047"/>
            <a:ext cx="8511025" cy="2181589"/>
          </a:xfrm>
          <a:custGeom>
            <a:rect b="b" l="l" r="r" t="t"/>
            <a:pathLst>
              <a:path extrusionOk="0" h="2740659" w="10692130">
                <a:moveTo>
                  <a:pt x="0" y="2740151"/>
                </a:moveTo>
                <a:lnTo>
                  <a:pt x="10691994" y="2740151"/>
                </a:lnTo>
                <a:lnTo>
                  <a:pt x="10691994" y="0"/>
                </a:lnTo>
                <a:lnTo>
                  <a:pt x="0" y="0"/>
                </a:lnTo>
                <a:lnTo>
                  <a:pt x="0" y="274015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33"/>
              <a:buFont typeface="Arial"/>
              <a:buNone/>
            </a:pPr>
            <a:r>
              <a:t/>
            </a:r>
            <a:endParaRPr b="0" i="0" sz="1433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2" name="Google Shape;352;p34"/>
          <p:cNvSpPr txBox="1"/>
          <p:nvPr/>
        </p:nvSpPr>
        <p:spPr>
          <a:xfrm>
            <a:off x="1316295" y="2376900"/>
            <a:ext cx="8141100" cy="213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150">
            <a:spAutoFit/>
          </a:bodyPr>
          <a:lstStyle/>
          <a:p>
            <a:pPr indent="-334772" lvl="0" marL="457200" rtl="0" algn="l">
              <a:spcBef>
                <a:spcPts val="1384"/>
              </a:spcBef>
              <a:spcAft>
                <a:spcPts val="0"/>
              </a:spcAft>
              <a:buClr>
                <a:srgbClr val="006599"/>
              </a:buClr>
              <a:buSzPts val="1672"/>
              <a:buFont typeface="Quattrocento Sans"/>
              <a:buChar char="•"/>
            </a:pPr>
            <a:r>
              <a:rPr lang="fr-FR" sz="183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Lors d’une première authentification </a:t>
            </a:r>
            <a:endParaRPr sz="1831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457200" lvl="0" marL="0" rtl="0" algn="l">
              <a:spcBef>
                <a:spcPts val="1384"/>
              </a:spcBef>
              <a:spcAft>
                <a:spcPts val="0"/>
              </a:spcAft>
              <a:buNone/>
            </a:pPr>
            <a:r>
              <a:rPr b="1" lang="fr-FR" sz="183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message</a:t>
            </a:r>
            <a:endParaRPr b="1" sz="1831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l">
              <a:spcBef>
                <a:spcPts val="1384"/>
              </a:spcBef>
              <a:spcAft>
                <a:spcPts val="0"/>
              </a:spcAft>
              <a:buNone/>
            </a:pPr>
            <a:r>
              <a:t/>
            </a:r>
            <a:endParaRPr sz="1831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34772" lvl="0" marL="457200" rtl="0" algn="l">
              <a:spcBef>
                <a:spcPts val="1384"/>
              </a:spcBef>
              <a:spcAft>
                <a:spcPts val="0"/>
              </a:spcAft>
              <a:buClr>
                <a:srgbClr val="006599"/>
              </a:buClr>
              <a:buSzPts val="1672"/>
              <a:buFont typeface="Quattrocento Sans"/>
              <a:buChar char="•"/>
            </a:pPr>
            <a:r>
              <a:rPr lang="fr-FR" sz="183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~/. ssh/known_hosts</a:t>
            </a:r>
            <a:endParaRPr sz="1831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34772" lvl="0" marL="457200" rtl="0" algn="l">
              <a:spcBef>
                <a:spcPts val="1384"/>
              </a:spcBef>
              <a:spcAft>
                <a:spcPts val="0"/>
              </a:spcAft>
              <a:buClr>
                <a:srgbClr val="006599"/>
              </a:buClr>
              <a:buSzPts val="1672"/>
              <a:buFont typeface="Quattrocento Sans"/>
              <a:buChar char="•"/>
            </a:pPr>
            <a:r>
              <a:rPr lang="fr-FR" sz="183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/etc/ssh_known_hosts </a:t>
            </a:r>
            <a:r>
              <a:rPr b="1" lang="fr-FR" sz="183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or </a:t>
            </a:r>
            <a:r>
              <a:rPr lang="fr-FR" sz="183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/etc/ssh/ssh_known_host</a:t>
            </a:r>
            <a:endParaRPr sz="1831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53" name="Google Shape;353;p34"/>
          <p:cNvSpPr txBox="1"/>
          <p:nvPr>
            <p:ph idx="12" type="sldNum"/>
          </p:nvPr>
        </p:nvSpPr>
        <p:spPr>
          <a:xfrm>
            <a:off x="9553650" y="7096124"/>
            <a:ext cx="898449" cy="3092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35"/>
          <p:cNvSpPr txBox="1"/>
          <p:nvPr>
            <p:ph type="title"/>
          </p:nvPr>
        </p:nvSpPr>
        <p:spPr>
          <a:xfrm>
            <a:off x="1648716" y="1034755"/>
            <a:ext cx="36981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12125">
            <a:spAutoFit/>
          </a:bodyPr>
          <a:lstStyle/>
          <a:p>
            <a:pPr indent="0" lvl="0" marL="1011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-FR" sz="3144"/>
              <a:t>Authentication keys</a:t>
            </a:r>
            <a:endParaRPr sz="3144"/>
          </a:p>
        </p:txBody>
      </p:sp>
      <p:sp>
        <p:nvSpPr>
          <p:cNvPr id="359" name="Google Shape;359;p35"/>
          <p:cNvSpPr/>
          <p:nvPr/>
        </p:nvSpPr>
        <p:spPr>
          <a:xfrm>
            <a:off x="1298181" y="2799197"/>
            <a:ext cx="7785783" cy="40518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33"/>
              <a:buFont typeface="Arial"/>
              <a:buNone/>
            </a:pPr>
            <a:r>
              <a:t/>
            </a:r>
            <a:endParaRPr b="0" i="0" sz="1433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0" name="Google Shape;360;p35"/>
          <p:cNvSpPr/>
          <p:nvPr/>
        </p:nvSpPr>
        <p:spPr>
          <a:xfrm>
            <a:off x="1298181" y="4812704"/>
            <a:ext cx="7785783" cy="402754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33"/>
              <a:buFont typeface="Arial"/>
              <a:buNone/>
            </a:pPr>
            <a:r>
              <a:t/>
            </a:r>
            <a:endParaRPr b="0" i="0" sz="1433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1" name="Google Shape;361;p35"/>
          <p:cNvSpPr/>
          <p:nvPr/>
        </p:nvSpPr>
        <p:spPr>
          <a:xfrm>
            <a:off x="1298181" y="3798288"/>
            <a:ext cx="7785783" cy="402754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011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3"/>
              <a:buFont typeface="Arial"/>
              <a:buNone/>
            </a:pPr>
            <a:r>
              <a:rPr b="0" i="0" lang="fr-FR" sz="1403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fr-FR" sz="1473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serveur$ ssh-copy-id compte@client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" name="Google Shape;362;p35"/>
          <p:cNvSpPr txBox="1"/>
          <p:nvPr/>
        </p:nvSpPr>
        <p:spPr>
          <a:xfrm>
            <a:off x="1382213" y="2351959"/>
            <a:ext cx="8392200" cy="30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150">
            <a:spAutoFit/>
          </a:bodyPr>
          <a:lstStyle/>
          <a:p>
            <a:pPr indent="-33477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6599"/>
              </a:buClr>
              <a:buSzPts val="1672"/>
              <a:buFont typeface="Quattrocento Sans"/>
              <a:buChar char="•"/>
            </a:pPr>
            <a:r>
              <a:rPr lang="fr-FR" sz="1800">
                <a:solidFill>
                  <a:srgbClr val="3D3D3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key generation</a:t>
            </a:r>
            <a:endParaRPr sz="1831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10110" marR="0" rtl="0" algn="l">
              <a:lnSpc>
                <a:spcPct val="100000"/>
              </a:lnSpc>
              <a:spcBef>
                <a:spcPts val="1409"/>
              </a:spcBef>
              <a:spcAft>
                <a:spcPts val="0"/>
              </a:spcAft>
              <a:buClr>
                <a:srgbClr val="000000"/>
              </a:buClr>
              <a:buSzPts val="1473"/>
              <a:buFont typeface="Arial"/>
              <a:buNone/>
            </a:pPr>
            <a:r>
              <a:rPr b="0" i="0" lang="fr-FR" sz="1473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client$ ssh-keygen -q -t rsa -f ~/.ssh/id_rsa -C ‘’ -N ‘’</a:t>
            </a:r>
            <a:endParaRPr b="0" i="0" sz="1473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9"/>
              </a:spcBef>
              <a:spcAft>
                <a:spcPts val="0"/>
              </a:spcAft>
              <a:buClr>
                <a:srgbClr val="000000"/>
              </a:buClr>
              <a:buSzPts val="1512"/>
              <a:buFont typeface="Arial"/>
              <a:buNone/>
            </a:pPr>
            <a:r>
              <a:t/>
            </a:r>
            <a:endParaRPr b="0" i="0" sz="1512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4772" lvl="0" marL="457200" rtl="0" algn="l">
              <a:spcBef>
                <a:spcPts val="0"/>
              </a:spcBef>
              <a:spcAft>
                <a:spcPts val="0"/>
              </a:spcAft>
              <a:buClr>
                <a:srgbClr val="006599"/>
              </a:buClr>
              <a:buSzPts val="1672"/>
              <a:buFont typeface="Quattrocento Sans"/>
              <a:buChar char="•"/>
            </a:pPr>
            <a:r>
              <a:rPr lang="fr-FR" sz="183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Transfer the public key to the server and add as an authorized client</a:t>
            </a:r>
            <a:endParaRPr sz="1831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31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2"/>
              </a:spcBef>
              <a:spcAft>
                <a:spcPts val="0"/>
              </a:spcAft>
              <a:buClr>
                <a:srgbClr val="000000"/>
              </a:buClr>
              <a:buSzPts val="2070"/>
              <a:buFont typeface="Arial"/>
              <a:buNone/>
            </a:pPr>
            <a:r>
              <a:t/>
            </a:r>
            <a:endParaRPr b="0" i="0" sz="207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599"/>
              </a:buClr>
              <a:buSzPts val="1672"/>
              <a:buFont typeface="Calibri"/>
              <a:buNone/>
            </a:pPr>
            <a:r>
              <a:t/>
            </a:r>
            <a:endParaRPr b="0" i="0" sz="1831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162770" lvl="0" marL="28661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599"/>
              </a:buClr>
              <a:buSzPts val="1672"/>
              <a:buFont typeface="Quattrocento Sans"/>
              <a:buChar char="•"/>
            </a:pPr>
            <a:r>
              <a:rPr lang="fr-FR" sz="183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server access (by password)</a:t>
            </a:r>
            <a:endParaRPr b="0" i="0" sz="1831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10110" marR="0" rtl="0" algn="l">
              <a:lnSpc>
                <a:spcPct val="100000"/>
              </a:lnSpc>
              <a:spcBef>
                <a:spcPts val="1123"/>
              </a:spcBef>
              <a:spcAft>
                <a:spcPts val="0"/>
              </a:spcAft>
              <a:buClr>
                <a:srgbClr val="000000"/>
              </a:buClr>
              <a:buSzPts val="1473"/>
              <a:buFont typeface="Arial"/>
              <a:buNone/>
            </a:pPr>
            <a:r>
              <a:rPr b="0" i="0" lang="fr-FR" sz="1473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client$ ssh compte@serveur</a:t>
            </a:r>
            <a:endParaRPr b="0" i="0" sz="1473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8"/>
              </a:spcBef>
              <a:spcAft>
                <a:spcPts val="0"/>
              </a:spcAft>
              <a:buClr>
                <a:srgbClr val="000000"/>
              </a:buClr>
              <a:buSzPts val="1791"/>
              <a:buFont typeface="Arial"/>
              <a:buNone/>
            </a:pPr>
            <a:r>
              <a:t/>
            </a:r>
            <a:endParaRPr b="0" i="0" sz="1791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63" name="Google Shape;363;p35"/>
          <p:cNvSpPr txBox="1"/>
          <p:nvPr>
            <p:ph idx="12" type="sldNum"/>
          </p:nvPr>
        </p:nvSpPr>
        <p:spPr>
          <a:xfrm>
            <a:off x="9553650" y="7096124"/>
            <a:ext cx="898449" cy="3092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36"/>
          <p:cNvSpPr txBox="1"/>
          <p:nvPr>
            <p:ph type="title"/>
          </p:nvPr>
        </p:nvSpPr>
        <p:spPr>
          <a:xfrm>
            <a:off x="1468675" y="1035050"/>
            <a:ext cx="49053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12125">
            <a:spAutoFit/>
          </a:bodyPr>
          <a:lstStyle/>
          <a:p>
            <a:pPr indent="0" lvl="0" marL="1011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-FR" sz="3144"/>
              <a:t>What we have covered</a:t>
            </a:r>
            <a:endParaRPr sz="3144"/>
          </a:p>
        </p:txBody>
      </p:sp>
      <p:sp>
        <p:nvSpPr>
          <p:cNvPr id="369" name="Google Shape;369;p36"/>
          <p:cNvSpPr txBox="1"/>
          <p:nvPr/>
        </p:nvSpPr>
        <p:spPr>
          <a:xfrm>
            <a:off x="1468675" y="2036825"/>
            <a:ext cx="8869800" cy="30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100">
            <a:spAutoFit/>
          </a:bodyPr>
          <a:lstStyle/>
          <a:p>
            <a:pPr indent="-331597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6599"/>
              </a:buClr>
              <a:buSzPts val="1622"/>
              <a:buFont typeface="Noto Sans Symbols"/>
              <a:buChar char="■"/>
            </a:pPr>
            <a:r>
              <a:rPr lang="fr-FR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Using and configuring an OpenSSH client 2.</a:t>
            </a: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31597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6599"/>
              </a:buClr>
              <a:buSzPts val="1622"/>
              <a:buFont typeface="Noto Sans Symbols"/>
              <a:buChar char="■"/>
            </a:pPr>
            <a:r>
              <a:rPr lang="fr-FR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ssh , ssh-keygen , ssh-agent , ssh-add</a:t>
            </a: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31597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6599"/>
              </a:buClr>
              <a:buSzPts val="1622"/>
              <a:buFont typeface="Noto Sans Symbols"/>
              <a:buChar char="■"/>
            </a:pPr>
            <a:r>
              <a:rPr lang="fr-FR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Understand the role of ssh keys.</a:t>
            </a: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/etc/ssh/ssh_host_rsa_key and ssh_host_rsa_key.pub</a:t>
            </a: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/etc/ssh/ssh_host_dsa_key and ssh_host_dsa_key.pub</a:t>
            </a: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/etc/ssh_known_hosts</a:t>
            </a: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~/. ssh/id_rsa and id_rsa.pub ~/. ssh/id_dsa and id_dsa.pub</a:t>
            </a: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70" name="Google Shape;370;p36"/>
          <p:cNvSpPr txBox="1"/>
          <p:nvPr>
            <p:ph idx="12" type="sldNum"/>
          </p:nvPr>
        </p:nvSpPr>
        <p:spPr>
          <a:xfrm>
            <a:off x="9553650" y="7096124"/>
            <a:ext cx="898449" cy="3092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7"/>
          <p:cNvSpPr txBox="1"/>
          <p:nvPr>
            <p:ph type="ctrTitle"/>
          </p:nvPr>
        </p:nvSpPr>
        <p:spPr>
          <a:xfrm>
            <a:off x="1336675" y="3057557"/>
            <a:ext cx="8020200" cy="810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-FR"/>
              <a:t>Basics of ansible</a:t>
            </a:r>
            <a:endParaRPr/>
          </a:p>
        </p:txBody>
      </p:sp>
      <p:sp>
        <p:nvSpPr>
          <p:cNvPr id="376" name="Google Shape;376;p37"/>
          <p:cNvSpPr txBox="1"/>
          <p:nvPr>
            <p:ph idx="12" type="sldNum"/>
          </p:nvPr>
        </p:nvSpPr>
        <p:spPr>
          <a:xfrm>
            <a:off x="10205093" y="7292403"/>
            <a:ext cx="426720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38"/>
          <p:cNvSpPr txBox="1"/>
          <p:nvPr>
            <p:ph type="title"/>
          </p:nvPr>
        </p:nvSpPr>
        <p:spPr>
          <a:xfrm>
            <a:off x="1374025" y="1095247"/>
            <a:ext cx="8128634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 u="none"/>
              <a:t>Plan</a:t>
            </a:r>
            <a:endParaRPr/>
          </a:p>
        </p:txBody>
      </p:sp>
      <p:sp>
        <p:nvSpPr>
          <p:cNvPr id="382" name="Google Shape;382;p38"/>
          <p:cNvSpPr txBox="1"/>
          <p:nvPr>
            <p:ph idx="1" type="body"/>
          </p:nvPr>
        </p:nvSpPr>
        <p:spPr>
          <a:xfrm>
            <a:off x="512957" y="1844605"/>
            <a:ext cx="8839200" cy="52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7020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30"/>
              <a:buFont typeface="Quattrocento Sans"/>
              <a:buChar char="•"/>
            </a:pPr>
            <a:r>
              <a:rPr lang="fr-FR" sz="2500"/>
              <a:t>Introduction</a:t>
            </a:r>
            <a:endParaRPr sz="2500"/>
          </a:p>
          <a:p>
            <a:pPr indent="-37020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30"/>
              <a:buFont typeface="Quattrocento Sans"/>
              <a:buChar char="•"/>
            </a:pPr>
            <a:r>
              <a:rPr lang="fr-FR" sz="2500"/>
              <a:t>Ansible’s vocabulary</a:t>
            </a:r>
            <a:endParaRPr sz="2500"/>
          </a:p>
          <a:p>
            <a:pPr indent="-37020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30"/>
              <a:buFont typeface="Quattrocento Sans"/>
              <a:buChar char="•"/>
            </a:pPr>
            <a:r>
              <a:rPr lang="fr-FR" sz="2500"/>
              <a:t>Ansible automation mechanism</a:t>
            </a:r>
            <a:endParaRPr sz="2500"/>
          </a:p>
          <a:p>
            <a:pPr indent="-37020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30"/>
              <a:buFont typeface="Quattrocento Sans"/>
              <a:buChar char="•"/>
            </a:pPr>
            <a:r>
              <a:rPr lang="fr-FR" sz="2500"/>
              <a:t>Other automation tools</a:t>
            </a:r>
            <a:endParaRPr sz="2500"/>
          </a:p>
          <a:p>
            <a:pPr indent="-37020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30"/>
              <a:buFont typeface="Quattrocento Sans"/>
              <a:buChar char="•"/>
            </a:pPr>
            <a:r>
              <a:rPr lang="fr-FR" sz="2500"/>
              <a:t>Installing Ansible on the server</a:t>
            </a:r>
            <a:endParaRPr sz="2500"/>
          </a:p>
          <a:p>
            <a:pPr indent="-37020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30"/>
              <a:buFont typeface="Quattrocento Sans"/>
              <a:buChar char="•"/>
            </a:pPr>
            <a:r>
              <a:rPr lang="fr-FR" sz="2500"/>
              <a:t>Configuration of Ansible</a:t>
            </a:r>
            <a:endParaRPr sz="2500"/>
          </a:p>
          <a:p>
            <a:pPr indent="-37020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30"/>
              <a:buFont typeface="Quattrocento Sans"/>
              <a:buChar char="•"/>
            </a:pPr>
            <a:r>
              <a:rPr lang="fr-FR" sz="2500"/>
              <a:t>Ansible tools</a:t>
            </a:r>
            <a:endParaRPr sz="2500"/>
          </a:p>
          <a:p>
            <a:pPr indent="-37020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30"/>
              <a:buFont typeface="Quattrocento Sans"/>
              <a:buChar char="•"/>
            </a:pPr>
            <a:r>
              <a:rPr lang="fr-FR" sz="2500"/>
              <a:t>The different Ansible offers</a:t>
            </a:r>
            <a:endParaRPr sz="2500"/>
          </a:p>
          <a:p>
            <a:pPr indent="-37020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30"/>
              <a:buFont typeface="Quattrocento Sans"/>
              <a:buChar char="•"/>
            </a:pPr>
            <a:r>
              <a:rPr lang="fr-FR" sz="2500"/>
              <a:t>The modules</a:t>
            </a:r>
            <a:endParaRPr sz="2500"/>
          </a:p>
          <a:p>
            <a:pPr indent="-37020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30"/>
              <a:buFont typeface="Quattrocento Sans"/>
              <a:buChar char="•"/>
            </a:pPr>
            <a:r>
              <a:rPr lang="fr-FR" sz="2500"/>
              <a:t>The frequent modules</a:t>
            </a:r>
            <a:endParaRPr sz="2500"/>
          </a:p>
          <a:p>
            <a:pPr indent="-37020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30"/>
              <a:buFont typeface="Quattrocento Sans"/>
              <a:buChar char="•"/>
            </a:pPr>
            <a:r>
              <a:rPr lang="fr-FR" sz="2500"/>
              <a:t>Documentation of modules</a:t>
            </a:r>
            <a:endParaRPr sz="2500"/>
          </a:p>
          <a:p>
            <a:pPr indent="-37020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30"/>
              <a:buFont typeface="Quattrocento Sans"/>
              <a:buChar char="•"/>
            </a:pPr>
            <a:r>
              <a:rPr lang="fr-FR" sz="2500"/>
              <a:t>Principle of idempotence</a:t>
            </a:r>
            <a:endParaRPr sz="2500"/>
          </a:p>
        </p:txBody>
      </p:sp>
      <p:sp>
        <p:nvSpPr>
          <p:cNvPr id="383" name="Google Shape;383;p38"/>
          <p:cNvSpPr txBox="1"/>
          <p:nvPr>
            <p:ph idx="12" type="sldNum"/>
          </p:nvPr>
        </p:nvSpPr>
        <p:spPr>
          <a:xfrm>
            <a:off x="9553650" y="7096124"/>
            <a:ext cx="898449" cy="3092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39"/>
          <p:cNvSpPr txBox="1"/>
          <p:nvPr>
            <p:ph type="title"/>
          </p:nvPr>
        </p:nvSpPr>
        <p:spPr>
          <a:xfrm>
            <a:off x="1374025" y="1095247"/>
            <a:ext cx="8128634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 u="none"/>
              <a:t>Introduction</a:t>
            </a:r>
            <a:endParaRPr/>
          </a:p>
        </p:txBody>
      </p:sp>
      <p:sp>
        <p:nvSpPr>
          <p:cNvPr id="389" name="Google Shape;389;p39"/>
          <p:cNvSpPr txBox="1"/>
          <p:nvPr>
            <p:ph idx="1" type="body"/>
          </p:nvPr>
        </p:nvSpPr>
        <p:spPr>
          <a:xfrm>
            <a:off x="1456806" y="2007653"/>
            <a:ext cx="77799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-FR"/>
              <a:t>How does Ansible automate?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-FR"/>
              <a:t>What are the basic components of Ansible?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-FR"/>
              <a:t>How to install and configure it?</a:t>
            </a:r>
            <a:endParaRPr/>
          </a:p>
        </p:txBody>
      </p:sp>
      <p:sp>
        <p:nvSpPr>
          <p:cNvPr id="390" name="Google Shape;390;p39"/>
          <p:cNvSpPr txBox="1"/>
          <p:nvPr>
            <p:ph idx="10" type="dt"/>
          </p:nvPr>
        </p:nvSpPr>
        <p:spPr>
          <a:xfrm>
            <a:off x="534670" y="7027545"/>
            <a:ext cx="2459482" cy="3778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11/26/2020</a:t>
            </a:r>
            <a:endParaRPr/>
          </a:p>
        </p:txBody>
      </p:sp>
      <p:sp>
        <p:nvSpPr>
          <p:cNvPr id="391" name="Google Shape;391;p39"/>
          <p:cNvSpPr txBox="1"/>
          <p:nvPr>
            <p:ph idx="12" type="sldNum"/>
          </p:nvPr>
        </p:nvSpPr>
        <p:spPr>
          <a:xfrm>
            <a:off x="9553650" y="7096124"/>
            <a:ext cx="898449" cy="3092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4"/>
          <p:cNvSpPr txBox="1"/>
          <p:nvPr>
            <p:ph type="title"/>
          </p:nvPr>
        </p:nvSpPr>
        <p:spPr>
          <a:xfrm>
            <a:off x="1374025" y="1095247"/>
            <a:ext cx="8128634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Training objectives</a:t>
            </a:r>
            <a:endParaRPr/>
          </a:p>
        </p:txBody>
      </p:sp>
      <p:sp>
        <p:nvSpPr>
          <p:cNvPr id="84" name="Google Shape;84;p4"/>
          <p:cNvSpPr txBox="1"/>
          <p:nvPr>
            <p:ph idx="1" type="body"/>
          </p:nvPr>
        </p:nvSpPr>
        <p:spPr>
          <a:xfrm>
            <a:off x="534670" y="2920419"/>
            <a:ext cx="9917400" cy="21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873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Char char="•"/>
            </a:pPr>
            <a:r>
              <a:rPr lang="fr-FR" sz="2500"/>
              <a:t>Understand the organization of Ansible (roles, tasks, playbooks, modules...)</a:t>
            </a:r>
            <a:endParaRPr sz="2500"/>
          </a:p>
          <a:p>
            <a:pPr indent="-3873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Char char="•"/>
            </a:pPr>
            <a:r>
              <a:rPr lang="fr-FR" sz="2500"/>
              <a:t>Install and configure Ansible</a:t>
            </a:r>
            <a:endParaRPr sz="2500"/>
          </a:p>
          <a:p>
            <a:pPr indent="-3873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Char char="•"/>
            </a:pPr>
            <a:r>
              <a:rPr lang="fr-FR" sz="2500"/>
              <a:t>Use and create playbooks to manage an infrastructure</a:t>
            </a:r>
            <a:endParaRPr sz="2500"/>
          </a:p>
        </p:txBody>
      </p:sp>
      <p:sp>
        <p:nvSpPr>
          <p:cNvPr id="85" name="Google Shape;85;p4"/>
          <p:cNvSpPr txBox="1"/>
          <p:nvPr>
            <p:ph idx="12" type="sldNum"/>
          </p:nvPr>
        </p:nvSpPr>
        <p:spPr>
          <a:xfrm>
            <a:off x="9553650" y="7096124"/>
            <a:ext cx="898449" cy="3092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40"/>
          <p:cNvSpPr txBox="1"/>
          <p:nvPr/>
        </p:nvSpPr>
        <p:spPr>
          <a:xfrm>
            <a:off x="1253775" y="945887"/>
            <a:ext cx="7055400" cy="5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106900" lIns="106900" spcFirstLastPara="1" rIns="106900" wrap="square" tIns="106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385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Ansible’s vocabulary	</a:t>
            </a:r>
            <a:endParaRPr sz="3859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859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859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859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59"/>
              <a:buFont typeface="Arial"/>
              <a:buNone/>
            </a:pPr>
            <a:r>
              <a:t/>
            </a:r>
            <a:endParaRPr sz="3859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7" name="Google Shape;397;p40"/>
          <p:cNvSpPr txBox="1"/>
          <p:nvPr/>
        </p:nvSpPr>
        <p:spPr>
          <a:xfrm>
            <a:off x="850859" y="1853432"/>
            <a:ext cx="9139910" cy="3756723"/>
          </a:xfrm>
          <a:prstGeom prst="rect">
            <a:avLst/>
          </a:prstGeom>
          <a:noFill/>
          <a:ln>
            <a:noFill/>
          </a:ln>
        </p:spPr>
        <p:txBody>
          <a:bodyPr anchorCtr="0" anchor="t" bIns="106900" lIns="106900" spcFirstLastPara="1" rIns="106900" wrap="square" tIns="106900">
            <a:noAutofit/>
          </a:bodyPr>
          <a:lstStyle/>
          <a:p>
            <a:pPr indent="-371296" lvl="0" marL="534667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b="0" i="0" lang="fr-FR" sz="2105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Inventories</a:t>
            </a:r>
            <a:endParaRPr b="0" i="0" sz="2105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71296" lvl="0" marL="534667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b="0" i="0" lang="fr-FR" sz="2105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Modules</a:t>
            </a:r>
            <a:endParaRPr b="0" i="0" sz="2105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71296" lvl="0" marL="534667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b="0" i="0" lang="fr-FR" sz="2105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Variables</a:t>
            </a:r>
            <a:endParaRPr b="0" i="0" sz="2105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71296" lvl="0" marL="534667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b="0" i="0" lang="fr-FR" sz="2105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Facts</a:t>
            </a:r>
            <a:endParaRPr b="0" i="0" sz="2105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71296" lvl="0" marL="534667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b="0" i="0" lang="fr-FR" sz="2105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Playbooks and plays</a:t>
            </a:r>
            <a:endParaRPr b="0" i="0" sz="2105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71296" lvl="0" marL="534667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b="0" i="0" lang="fr-FR" sz="2105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Configuration files</a:t>
            </a:r>
            <a:endParaRPr b="0" i="0" sz="2105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71296" lvl="0" marL="534667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b="0" i="0" lang="fr-FR" sz="2105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Templates</a:t>
            </a:r>
            <a:endParaRPr b="0" i="0" sz="2105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71296" lvl="0" marL="534667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b="0" i="0" lang="fr-FR" sz="2105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Handlers</a:t>
            </a:r>
            <a:endParaRPr b="0" i="0" sz="2105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71296" lvl="0" marL="534667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b="0" i="0" lang="fr-FR" sz="2105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</a:t>
            </a:r>
            <a:r>
              <a:rPr lang="fr-FR" sz="2105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</a:t>
            </a:r>
            <a:r>
              <a:rPr b="0" i="0" lang="fr-FR" sz="2105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les</a:t>
            </a:r>
            <a:endParaRPr b="0" i="0" sz="2105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71295" lvl="0" marL="534667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b="0" i="0" lang="fr-FR" sz="2105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Ansible Vault</a:t>
            </a:r>
            <a:endParaRPr b="0" i="0" sz="2105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8" name="Google Shape;398;p40"/>
          <p:cNvSpPr txBox="1"/>
          <p:nvPr>
            <p:ph idx="12" type="sldNum"/>
          </p:nvPr>
        </p:nvSpPr>
        <p:spPr>
          <a:xfrm>
            <a:off x="9908069" y="6850899"/>
            <a:ext cx="641674" cy="57825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41"/>
          <p:cNvSpPr/>
          <p:nvPr/>
        </p:nvSpPr>
        <p:spPr>
          <a:xfrm>
            <a:off x="6869238" y="1869325"/>
            <a:ext cx="1923969" cy="991454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4" name="Google Shape;404;p41"/>
          <p:cNvSpPr/>
          <p:nvPr/>
        </p:nvSpPr>
        <p:spPr>
          <a:xfrm>
            <a:off x="3878967" y="3133333"/>
            <a:ext cx="2970202" cy="6683"/>
          </a:xfrm>
          <a:custGeom>
            <a:rect b="b" l="l" r="r" t="t"/>
            <a:pathLst>
              <a:path extrusionOk="0" h="7619" w="3386454">
                <a:moveTo>
                  <a:pt x="0" y="6997"/>
                </a:moveTo>
                <a:lnTo>
                  <a:pt x="3386099" y="6997"/>
                </a:lnTo>
                <a:lnTo>
                  <a:pt x="3386099" y="0"/>
                </a:lnTo>
                <a:lnTo>
                  <a:pt x="0" y="0"/>
                </a:lnTo>
                <a:lnTo>
                  <a:pt x="0" y="6997"/>
                </a:lnTo>
                <a:close/>
              </a:path>
            </a:pathLst>
          </a:custGeom>
          <a:solidFill>
            <a:srgbClr val="F1F1F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5" name="Google Shape;405;p41"/>
          <p:cNvSpPr/>
          <p:nvPr/>
        </p:nvSpPr>
        <p:spPr>
          <a:xfrm>
            <a:off x="3878967" y="3511266"/>
            <a:ext cx="2970202" cy="2070732"/>
          </a:xfrm>
          <a:custGeom>
            <a:rect b="b" l="l" r="r" t="t"/>
            <a:pathLst>
              <a:path extrusionOk="0" h="2360929" w="3386454">
                <a:moveTo>
                  <a:pt x="0" y="2360602"/>
                </a:moveTo>
                <a:lnTo>
                  <a:pt x="3386099" y="2360602"/>
                </a:lnTo>
                <a:lnTo>
                  <a:pt x="3386099" y="0"/>
                </a:lnTo>
                <a:lnTo>
                  <a:pt x="0" y="0"/>
                </a:lnTo>
                <a:lnTo>
                  <a:pt x="0" y="2360602"/>
                </a:lnTo>
                <a:close/>
              </a:path>
            </a:pathLst>
          </a:custGeom>
          <a:solidFill>
            <a:srgbClr val="F1F1F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6" name="Google Shape;406;p41"/>
          <p:cNvSpPr/>
          <p:nvPr/>
        </p:nvSpPr>
        <p:spPr>
          <a:xfrm>
            <a:off x="3878967" y="3133335"/>
            <a:ext cx="2970202" cy="2448900"/>
          </a:xfrm>
          <a:custGeom>
            <a:rect b="b" l="l" r="r" t="t"/>
            <a:pathLst>
              <a:path extrusionOk="0" h="2792095" w="3386454">
                <a:moveTo>
                  <a:pt x="0" y="0"/>
                </a:moveTo>
                <a:lnTo>
                  <a:pt x="3386099" y="0"/>
                </a:lnTo>
                <a:lnTo>
                  <a:pt x="3386099" y="2791500"/>
                </a:lnTo>
                <a:lnTo>
                  <a:pt x="0" y="2791500"/>
                </a:lnTo>
                <a:lnTo>
                  <a:pt x="0" y="0"/>
                </a:lnTo>
                <a:close/>
              </a:path>
            </a:pathLst>
          </a:custGeom>
          <a:noFill/>
          <a:ln cap="flat" cmpd="sng" w="2855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7" name="Google Shape;407;p41"/>
          <p:cNvSpPr/>
          <p:nvPr/>
        </p:nvSpPr>
        <p:spPr>
          <a:xfrm>
            <a:off x="3891962" y="3139470"/>
            <a:ext cx="2978557" cy="372041"/>
          </a:xfrm>
          <a:custGeom>
            <a:rect b="b" l="l" r="r" t="t"/>
            <a:pathLst>
              <a:path extrusionOk="0" h="424180" w="3395979">
                <a:moveTo>
                  <a:pt x="0" y="0"/>
                </a:moveTo>
                <a:lnTo>
                  <a:pt x="3395699" y="0"/>
                </a:lnTo>
                <a:lnTo>
                  <a:pt x="3395699" y="423899"/>
                </a:lnTo>
                <a:lnTo>
                  <a:pt x="0" y="423899"/>
                </a:lnTo>
                <a:lnTo>
                  <a:pt x="0" y="0"/>
                </a:lnTo>
                <a:close/>
              </a:path>
            </a:pathLst>
          </a:custGeom>
          <a:solidFill>
            <a:srgbClr val="CC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8" name="Google Shape;408;p41"/>
          <p:cNvSpPr/>
          <p:nvPr/>
        </p:nvSpPr>
        <p:spPr>
          <a:xfrm>
            <a:off x="7132440" y="3033617"/>
            <a:ext cx="0" cy="2717349"/>
          </a:xfrm>
          <a:custGeom>
            <a:rect b="b" l="l" r="r" t="t"/>
            <a:pathLst>
              <a:path extrusionOk="0" h="3098165" w="120000">
                <a:moveTo>
                  <a:pt x="0" y="0"/>
                </a:moveTo>
                <a:lnTo>
                  <a:pt x="0" y="3098100"/>
                </a:lnTo>
              </a:path>
            </a:pathLst>
          </a:custGeom>
          <a:noFill/>
          <a:ln cap="flat" cmpd="sng" w="190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9" name="Google Shape;409;p41"/>
          <p:cNvSpPr txBox="1"/>
          <p:nvPr/>
        </p:nvSpPr>
        <p:spPr>
          <a:xfrm>
            <a:off x="3878967" y="3139471"/>
            <a:ext cx="2970202" cy="292409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anchorCtr="0" anchor="t" bIns="0" lIns="0" spcFirstLastPara="1" rIns="0" wrap="square" tIns="115825">
            <a:spAutoFit/>
          </a:bodyPr>
          <a:lstStyle/>
          <a:p>
            <a:pPr indent="0" lvl="0" marL="33083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40"/>
              <a:buFont typeface="Arial"/>
              <a:buNone/>
            </a:pPr>
            <a:r>
              <a:rPr b="1" i="0" lang="fr-FR" sz="114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ANSIBLE AUTOMATION ENGINE</a:t>
            </a:r>
            <a:endParaRPr b="0" i="0" sz="114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Google Shape;410;p41"/>
          <p:cNvSpPr/>
          <p:nvPr/>
        </p:nvSpPr>
        <p:spPr>
          <a:xfrm>
            <a:off x="4676858" y="1882017"/>
            <a:ext cx="854629" cy="732802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1" name="Google Shape;411;p41"/>
          <p:cNvSpPr txBox="1"/>
          <p:nvPr/>
        </p:nvSpPr>
        <p:spPr>
          <a:xfrm>
            <a:off x="4907575" y="2442089"/>
            <a:ext cx="393762" cy="1597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125">
            <a:spAutoFit/>
          </a:bodyPr>
          <a:lstStyle/>
          <a:p>
            <a:pPr indent="0" lvl="0" marL="1113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4"/>
              <a:buFont typeface="Arial"/>
              <a:buNone/>
            </a:pPr>
            <a:r>
              <a:rPr b="1" i="0" lang="fr-FR" sz="964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CMDB</a:t>
            </a:r>
            <a:endParaRPr b="0" i="0" sz="964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2" name="Google Shape;412;p41"/>
          <p:cNvSpPr/>
          <p:nvPr/>
        </p:nvSpPr>
        <p:spPr>
          <a:xfrm>
            <a:off x="2946572" y="5025405"/>
            <a:ext cx="791979" cy="7240"/>
          </a:xfrm>
          <a:custGeom>
            <a:rect b="b" l="l" r="r" t="t"/>
            <a:pathLst>
              <a:path extrusionOk="0" h="8254" w="902970">
                <a:moveTo>
                  <a:pt x="0" y="8061"/>
                </a:moveTo>
                <a:lnTo>
                  <a:pt x="902965" y="0"/>
                </a:lnTo>
              </a:path>
            </a:pathLst>
          </a:custGeom>
          <a:noFill/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3" name="Google Shape;413;p41"/>
          <p:cNvSpPr/>
          <p:nvPr/>
        </p:nvSpPr>
        <p:spPr>
          <a:xfrm>
            <a:off x="3738384" y="5007044"/>
            <a:ext cx="50682" cy="36759"/>
          </a:xfrm>
          <a:custGeom>
            <a:rect b="b" l="l" r="r" t="t"/>
            <a:pathLst>
              <a:path extrusionOk="0" h="41910" w="57785">
                <a:moveTo>
                  <a:pt x="373" y="41863"/>
                </a:moveTo>
                <a:lnTo>
                  <a:pt x="0" y="0"/>
                </a:lnTo>
                <a:lnTo>
                  <a:pt x="57697" y="20418"/>
                </a:lnTo>
                <a:lnTo>
                  <a:pt x="373" y="41863"/>
                </a:lnTo>
                <a:close/>
              </a:path>
            </a:pathLst>
          </a:custGeom>
          <a:solidFill>
            <a:srgbClr val="CC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4" name="Google Shape;414;p41"/>
          <p:cNvSpPr/>
          <p:nvPr/>
        </p:nvSpPr>
        <p:spPr>
          <a:xfrm>
            <a:off x="3738384" y="5007044"/>
            <a:ext cx="50682" cy="36759"/>
          </a:xfrm>
          <a:custGeom>
            <a:rect b="b" l="l" r="r" t="t"/>
            <a:pathLst>
              <a:path extrusionOk="0" h="41910" w="57785">
                <a:moveTo>
                  <a:pt x="373" y="41863"/>
                </a:moveTo>
                <a:lnTo>
                  <a:pt x="57697" y="20418"/>
                </a:lnTo>
                <a:lnTo>
                  <a:pt x="0" y="0"/>
                </a:lnTo>
                <a:lnTo>
                  <a:pt x="373" y="41863"/>
                </a:lnTo>
                <a:close/>
              </a:path>
            </a:pathLst>
          </a:custGeom>
          <a:noFill/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5" name="Google Shape;415;p41"/>
          <p:cNvSpPr/>
          <p:nvPr/>
        </p:nvSpPr>
        <p:spPr>
          <a:xfrm>
            <a:off x="6899473" y="3956249"/>
            <a:ext cx="483431" cy="0"/>
          </a:xfrm>
          <a:custGeom>
            <a:rect b="b" l="l" r="r" t="t"/>
            <a:pathLst>
              <a:path extrusionOk="0" h="120000" w="551179">
                <a:moveTo>
                  <a:pt x="0" y="0"/>
                </a:moveTo>
                <a:lnTo>
                  <a:pt x="550762" y="0"/>
                </a:lnTo>
              </a:path>
            </a:pathLst>
          </a:custGeom>
          <a:noFill/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6" name="Google Shape;416;p41"/>
          <p:cNvSpPr/>
          <p:nvPr/>
        </p:nvSpPr>
        <p:spPr>
          <a:xfrm>
            <a:off x="7382539" y="3937889"/>
            <a:ext cx="50682" cy="36759"/>
          </a:xfrm>
          <a:custGeom>
            <a:rect b="b" l="l" r="r" t="t"/>
            <a:pathLst>
              <a:path extrusionOk="0" h="41910" w="57784">
                <a:moveTo>
                  <a:pt x="0" y="41865"/>
                </a:moveTo>
                <a:lnTo>
                  <a:pt x="0" y="0"/>
                </a:lnTo>
                <a:lnTo>
                  <a:pt x="57512" y="20932"/>
                </a:lnTo>
                <a:lnTo>
                  <a:pt x="0" y="41865"/>
                </a:lnTo>
                <a:close/>
              </a:path>
            </a:pathLst>
          </a:custGeom>
          <a:solidFill>
            <a:srgbClr val="CC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7" name="Google Shape;417;p41"/>
          <p:cNvSpPr/>
          <p:nvPr/>
        </p:nvSpPr>
        <p:spPr>
          <a:xfrm>
            <a:off x="7382539" y="3937889"/>
            <a:ext cx="50682" cy="36759"/>
          </a:xfrm>
          <a:custGeom>
            <a:rect b="b" l="l" r="r" t="t"/>
            <a:pathLst>
              <a:path extrusionOk="0" h="41910" w="57784">
                <a:moveTo>
                  <a:pt x="0" y="41865"/>
                </a:moveTo>
                <a:lnTo>
                  <a:pt x="57512" y="20932"/>
                </a:lnTo>
                <a:lnTo>
                  <a:pt x="0" y="0"/>
                </a:lnTo>
                <a:lnTo>
                  <a:pt x="0" y="41865"/>
                </a:lnTo>
                <a:close/>
              </a:path>
            </a:pathLst>
          </a:custGeom>
          <a:noFill/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8" name="Google Shape;418;p41"/>
          <p:cNvSpPr/>
          <p:nvPr/>
        </p:nvSpPr>
        <p:spPr>
          <a:xfrm>
            <a:off x="6899473" y="4966347"/>
            <a:ext cx="483431" cy="0"/>
          </a:xfrm>
          <a:custGeom>
            <a:rect b="b" l="l" r="r" t="t"/>
            <a:pathLst>
              <a:path extrusionOk="0" h="120000" w="551179">
                <a:moveTo>
                  <a:pt x="0" y="0"/>
                </a:moveTo>
                <a:lnTo>
                  <a:pt x="550762" y="0"/>
                </a:lnTo>
              </a:path>
            </a:pathLst>
          </a:custGeom>
          <a:noFill/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9" name="Google Shape;419;p41"/>
          <p:cNvSpPr/>
          <p:nvPr/>
        </p:nvSpPr>
        <p:spPr>
          <a:xfrm>
            <a:off x="7382539" y="4947987"/>
            <a:ext cx="50682" cy="36759"/>
          </a:xfrm>
          <a:custGeom>
            <a:rect b="b" l="l" r="r" t="t"/>
            <a:pathLst>
              <a:path extrusionOk="0" h="41910" w="57784">
                <a:moveTo>
                  <a:pt x="0" y="41865"/>
                </a:moveTo>
                <a:lnTo>
                  <a:pt x="0" y="0"/>
                </a:lnTo>
                <a:lnTo>
                  <a:pt x="57512" y="20932"/>
                </a:lnTo>
                <a:lnTo>
                  <a:pt x="0" y="41865"/>
                </a:lnTo>
                <a:close/>
              </a:path>
            </a:pathLst>
          </a:custGeom>
          <a:solidFill>
            <a:srgbClr val="CC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0" name="Google Shape;420;p41"/>
          <p:cNvSpPr/>
          <p:nvPr/>
        </p:nvSpPr>
        <p:spPr>
          <a:xfrm>
            <a:off x="7382539" y="4947987"/>
            <a:ext cx="50682" cy="36759"/>
          </a:xfrm>
          <a:custGeom>
            <a:rect b="b" l="l" r="r" t="t"/>
            <a:pathLst>
              <a:path extrusionOk="0" h="41910" w="57784">
                <a:moveTo>
                  <a:pt x="0" y="41865"/>
                </a:moveTo>
                <a:lnTo>
                  <a:pt x="57512" y="20932"/>
                </a:lnTo>
                <a:lnTo>
                  <a:pt x="0" y="0"/>
                </a:lnTo>
                <a:lnTo>
                  <a:pt x="0" y="41865"/>
                </a:lnTo>
                <a:close/>
              </a:path>
            </a:pathLst>
          </a:custGeom>
          <a:noFill/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1" name="Google Shape;421;p41"/>
          <p:cNvSpPr/>
          <p:nvPr/>
        </p:nvSpPr>
        <p:spPr>
          <a:xfrm>
            <a:off x="2670381" y="4446389"/>
            <a:ext cx="1068226" cy="0"/>
          </a:xfrm>
          <a:custGeom>
            <a:rect b="b" l="l" r="r" t="t"/>
            <a:pathLst>
              <a:path extrusionOk="0" h="120000" w="1217929">
                <a:moveTo>
                  <a:pt x="0" y="0"/>
                </a:moveTo>
                <a:lnTo>
                  <a:pt x="1217662" y="0"/>
                </a:lnTo>
              </a:path>
            </a:pathLst>
          </a:custGeom>
          <a:noFill/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2" name="Google Shape;422;p41"/>
          <p:cNvSpPr/>
          <p:nvPr/>
        </p:nvSpPr>
        <p:spPr>
          <a:xfrm>
            <a:off x="3738374" y="4428029"/>
            <a:ext cx="50682" cy="36759"/>
          </a:xfrm>
          <a:custGeom>
            <a:rect b="b" l="l" r="r" t="t"/>
            <a:pathLst>
              <a:path extrusionOk="0" h="41910" w="57785">
                <a:moveTo>
                  <a:pt x="0" y="41865"/>
                </a:moveTo>
                <a:lnTo>
                  <a:pt x="0" y="0"/>
                </a:lnTo>
                <a:lnTo>
                  <a:pt x="57512" y="20932"/>
                </a:lnTo>
                <a:lnTo>
                  <a:pt x="0" y="41865"/>
                </a:lnTo>
                <a:close/>
              </a:path>
            </a:pathLst>
          </a:custGeom>
          <a:solidFill>
            <a:srgbClr val="CC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3" name="Google Shape;423;p41"/>
          <p:cNvSpPr/>
          <p:nvPr/>
        </p:nvSpPr>
        <p:spPr>
          <a:xfrm>
            <a:off x="3738374" y="4428029"/>
            <a:ext cx="50682" cy="36759"/>
          </a:xfrm>
          <a:custGeom>
            <a:rect b="b" l="l" r="r" t="t"/>
            <a:pathLst>
              <a:path extrusionOk="0" h="41910" w="57785">
                <a:moveTo>
                  <a:pt x="0" y="41865"/>
                </a:moveTo>
                <a:lnTo>
                  <a:pt x="57512" y="20932"/>
                </a:lnTo>
                <a:lnTo>
                  <a:pt x="0" y="0"/>
                </a:lnTo>
                <a:lnTo>
                  <a:pt x="0" y="41865"/>
                </a:lnTo>
                <a:close/>
              </a:path>
            </a:pathLst>
          </a:custGeom>
          <a:noFill/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4" name="Google Shape;424;p41"/>
          <p:cNvSpPr/>
          <p:nvPr/>
        </p:nvSpPr>
        <p:spPr>
          <a:xfrm>
            <a:off x="2567285" y="4230172"/>
            <a:ext cx="0" cy="326928"/>
          </a:xfrm>
          <a:custGeom>
            <a:rect b="b" l="l" r="r" t="t"/>
            <a:pathLst>
              <a:path extrusionOk="0" h="372745" w="120000">
                <a:moveTo>
                  <a:pt x="0" y="0"/>
                </a:moveTo>
                <a:lnTo>
                  <a:pt x="0" y="372262"/>
                </a:lnTo>
              </a:path>
            </a:pathLst>
          </a:custGeom>
          <a:noFill/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5" name="Google Shape;425;p41"/>
          <p:cNvSpPr/>
          <p:nvPr/>
        </p:nvSpPr>
        <p:spPr>
          <a:xfrm>
            <a:off x="2548925" y="4556677"/>
            <a:ext cx="36759" cy="50682"/>
          </a:xfrm>
          <a:custGeom>
            <a:rect b="b" l="l" r="r" t="t"/>
            <a:pathLst>
              <a:path extrusionOk="0" h="57785" w="41910">
                <a:moveTo>
                  <a:pt x="20932" y="57512"/>
                </a:moveTo>
                <a:lnTo>
                  <a:pt x="0" y="0"/>
                </a:lnTo>
                <a:lnTo>
                  <a:pt x="41865" y="0"/>
                </a:lnTo>
                <a:lnTo>
                  <a:pt x="20932" y="57512"/>
                </a:lnTo>
                <a:close/>
              </a:path>
            </a:pathLst>
          </a:custGeom>
          <a:solidFill>
            <a:srgbClr val="CC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6" name="Google Shape;426;p41"/>
          <p:cNvSpPr/>
          <p:nvPr/>
        </p:nvSpPr>
        <p:spPr>
          <a:xfrm>
            <a:off x="2548925" y="4556677"/>
            <a:ext cx="36759" cy="50682"/>
          </a:xfrm>
          <a:custGeom>
            <a:rect b="b" l="l" r="r" t="t"/>
            <a:pathLst>
              <a:path extrusionOk="0" h="57785" w="41910">
                <a:moveTo>
                  <a:pt x="0" y="0"/>
                </a:moveTo>
                <a:lnTo>
                  <a:pt x="20932" y="57512"/>
                </a:lnTo>
                <a:lnTo>
                  <a:pt x="41865" y="0"/>
                </a:lnTo>
                <a:lnTo>
                  <a:pt x="0" y="0"/>
                </a:lnTo>
                <a:close/>
              </a:path>
            </a:pathLst>
          </a:custGeom>
          <a:noFill/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7" name="Google Shape;427;p41"/>
          <p:cNvSpPr/>
          <p:nvPr/>
        </p:nvSpPr>
        <p:spPr>
          <a:xfrm>
            <a:off x="2674213" y="4227500"/>
            <a:ext cx="0" cy="225564"/>
          </a:xfrm>
          <a:custGeom>
            <a:rect b="b" l="l" r="r" t="t"/>
            <a:pathLst>
              <a:path extrusionOk="0" h="257175" w="120000">
                <a:moveTo>
                  <a:pt x="0" y="0"/>
                </a:moveTo>
                <a:lnTo>
                  <a:pt x="0" y="256799"/>
                </a:lnTo>
              </a:path>
            </a:pathLst>
          </a:custGeom>
          <a:noFill/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8" name="Google Shape;428;p41"/>
          <p:cNvSpPr/>
          <p:nvPr/>
        </p:nvSpPr>
        <p:spPr>
          <a:xfrm>
            <a:off x="3339023" y="4039089"/>
            <a:ext cx="401559" cy="6126"/>
          </a:xfrm>
          <a:custGeom>
            <a:rect b="b" l="l" r="r" t="t"/>
            <a:pathLst>
              <a:path extrusionOk="0" h="6985" w="457835">
                <a:moveTo>
                  <a:pt x="0" y="6487"/>
                </a:moveTo>
                <a:lnTo>
                  <a:pt x="457769" y="0"/>
                </a:lnTo>
              </a:path>
            </a:pathLst>
          </a:custGeom>
          <a:noFill/>
          <a:ln cap="flat" cmpd="sng" w="9525">
            <a:solidFill>
              <a:srgbClr val="4CB1B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9" name="Google Shape;429;p41"/>
          <p:cNvSpPr/>
          <p:nvPr/>
        </p:nvSpPr>
        <p:spPr>
          <a:xfrm>
            <a:off x="3740266" y="4020729"/>
            <a:ext cx="51238" cy="36759"/>
          </a:xfrm>
          <a:custGeom>
            <a:rect b="b" l="l" r="r" t="t"/>
            <a:pathLst>
              <a:path extrusionOk="0" h="41910" w="58420">
                <a:moveTo>
                  <a:pt x="593" y="41861"/>
                </a:moveTo>
                <a:lnTo>
                  <a:pt x="0" y="0"/>
                </a:lnTo>
                <a:lnTo>
                  <a:pt x="57803" y="20115"/>
                </a:lnTo>
                <a:lnTo>
                  <a:pt x="593" y="41861"/>
                </a:lnTo>
                <a:close/>
              </a:path>
            </a:pathLst>
          </a:custGeom>
          <a:solidFill>
            <a:srgbClr val="4CB1B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0" name="Google Shape;430;p41"/>
          <p:cNvSpPr/>
          <p:nvPr/>
        </p:nvSpPr>
        <p:spPr>
          <a:xfrm>
            <a:off x="3740266" y="4020729"/>
            <a:ext cx="51238" cy="36759"/>
          </a:xfrm>
          <a:custGeom>
            <a:rect b="b" l="l" r="r" t="t"/>
            <a:pathLst>
              <a:path extrusionOk="0" h="41910" w="58420">
                <a:moveTo>
                  <a:pt x="593" y="41861"/>
                </a:moveTo>
                <a:lnTo>
                  <a:pt x="57803" y="20115"/>
                </a:lnTo>
                <a:lnTo>
                  <a:pt x="0" y="0"/>
                </a:lnTo>
                <a:lnTo>
                  <a:pt x="593" y="41861"/>
                </a:lnTo>
                <a:close/>
              </a:path>
            </a:pathLst>
          </a:custGeom>
          <a:noFill/>
          <a:ln cap="flat" cmpd="sng" w="9525">
            <a:solidFill>
              <a:srgbClr val="4CB1B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1" name="Google Shape;431;p41"/>
          <p:cNvSpPr/>
          <p:nvPr/>
        </p:nvSpPr>
        <p:spPr>
          <a:xfrm>
            <a:off x="3583379" y="3713258"/>
            <a:ext cx="155945" cy="0"/>
          </a:xfrm>
          <a:custGeom>
            <a:rect b="b" l="l" r="r" t="t"/>
            <a:pathLst>
              <a:path extrusionOk="0" h="120000" w="177800">
                <a:moveTo>
                  <a:pt x="0" y="0"/>
                </a:moveTo>
                <a:lnTo>
                  <a:pt x="177562" y="0"/>
                </a:lnTo>
              </a:path>
            </a:pathLst>
          </a:custGeom>
          <a:noFill/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2" name="Google Shape;432;p41"/>
          <p:cNvSpPr/>
          <p:nvPr/>
        </p:nvSpPr>
        <p:spPr>
          <a:xfrm>
            <a:off x="3739118" y="3694898"/>
            <a:ext cx="50682" cy="36759"/>
          </a:xfrm>
          <a:custGeom>
            <a:rect b="b" l="l" r="r" t="t"/>
            <a:pathLst>
              <a:path extrusionOk="0" h="41910" w="57785">
                <a:moveTo>
                  <a:pt x="0" y="41865"/>
                </a:moveTo>
                <a:lnTo>
                  <a:pt x="0" y="0"/>
                </a:lnTo>
                <a:lnTo>
                  <a:pt x="57512" y="20932"/>
                </a:lnTo>
                <a:lnTo>
                  <a:pt x="0" y="41865"/>
                </a:lnTo>
                <a:close/>
              </a:path>
            </a:pathLst>
          </a:custGeom>
          <a:solidFill>
            <a:srgbClr val="CC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3" name="Google Shape;433;p41"/>
          <p:cNvSpPr/>
          <p:nvPr/>
        </p:nvSpPr>
        <p:spPr>
          <a:xfrm>
            <a:off x="3739118" y="3694898"/>
            <a:ext cx="50682" cy="36759"/>
          </a:xfrm>
          <a:custGeom>
            <a:rect b="b" l="l" r="r" t="t"/>
            <a:pathLst>
              <a:path extrusionOk="0" h="41910" w="57785">
                <a:moveTo>
                  <a:pt x="0" y="41865"/>
                </a:moveTo>
                <a:lnTo>
                  <a:pt x="57512" y="20932"/>
                </a:lnTo>
                <a:lnTo>
                  <a:pt x="0" y="0"/>
                </a:lnTo>
                <a:lnTo>
                  <a:pt x="0" y="41865"/>
                </a:lnTo>
                <a:close/>
              </a:path>
            </a:pathLst>
          </a:custGeom>
          <a:noFill/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4" name="Google Shape;434;p41"/>
          <p:cNvSpPr/>
          <p:nvPr/>
        </p:nvSpPr>
        <p:spPr>
          <a:xfrm>
            <a:off x="3595264" y="2909172"/>
            <a:ext cx="0" cy="804233"/>
          </a:xfrm>
          <a:custGeom>
            <a:rect b="b" l="l" r="r" t="t"/>
            <a:pathLst>
              <a:path extrusionOk="0" h="916939" w="120000">
                <a:moveTo>
                  <a:pt x="0" y="0"/>
                </a:moveTo>
                <a:lnTo>
                  <a:pt x="0" y="916800"/>
                </a:lnTo>
              </a:path>
            </a:pathLst>
          </a:custGeom>
          <a:noFill/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5" name="Google Shape;435;p41"/>
          <p:cNvSpPr/>
          <p:nvPr/>
        </p:nvSpPr>
        <p:spPr>
          <a:xfrm>
            <a:off x="3583408" y="2909177"/>
            <a:ext cx="1524366" cy="0"/>
          </a:xfrm>
          <a:custGeom>
            <a:rect b="b" l="l" r="r" t="t"/>
            <a:pathLst>
              <a:path extrusionOk="0" h="120000" w="1737995">
                <a:moveTo>
                  <a:pt x="1737599" y="0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6" name="Google Shape;436;p41"/>
          <p:cNvSpPr/>
          <p:nvPr/>
        </p:nvSpPr>
        <p:spPr>
          <a:xfrm>
            <a:off x="5107425" y="2693390"/>
            <a:ext cx="0" cy="225564"/>
          </a:xfrm>
          <a:custGeom>
            <a:rect b="b" l="l" r="r" t="t"/>
            <a:pathLst>
              <a:path extrusionOk="0" h="257175" w="120000">
                <a:moveTo>
                  <a:pt x="0" y="0"/>
                </a:moveTo>
                <a:lnTo>
                  <a:pt x="0" y="256799"/>
                </a:lnTo>
              </a:path>
            </a:pathLst>
          </a:custGeom>
          <a:noFill/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7" name="Google Shape;437;p41"/>
          <p:cNvSpPr/>
          <p:nvPr/>
        </p:nvSpPr>
        <p:spPr>
          <a:xfrm>
            <a:off x="2056250" y="3218414"/>
            <a:ext cx="1059867" cy="722014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8" name="Google Shape;438;p41"/>
          <p:cNvSpPr txBox="1"/>
          <p:nvPr/>
        </p:nvSpPr>
        <p:spPr>
          <a:xfrm>
            <a:off x="2374491" y="3974419"/>
            <a:ext cx="429406" cy="1597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125">
            <a:spAutoFit/>
          </a:bodyPr>
          <a:lstStyle/>
          <a:p>
            <a:pPr indent="0" lvl="0" marL="1113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4"/>
              <a:buFont typeface="Arial"/>
              <a:buNone/>
            </a:pPr>
            <a:r>
              <a:rPr b="1" i="0" lang="fr-FR" sz="964" u="none" cap="none" strike="noStrike">
                <a:solidFill>
                  <a:srgbClr val="414E55"/>
                </a:solidFill>
                <a:latin typeface="Arial"/>
                <a:ea typeface="Arial"/>
                <a:cs typeface="Arial"/>
                <a:sym typeface="Arial"/>
              </a:rPr>
              <a:t>USERS</a:t>
            </a:r>
            <a:endParaRPr b="0" i="0" sz="964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9" name="Google Shape;439;p41"/>
          <p:cNvSpPr txBox="1"/>
          <p:nvPr/>
        </p:nvSpPr>
        <p:spPr>
          <a:xfrm>
            <a:off x="4361932" y="4325519"/>
            <a:ext cx="736284" cy="1597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1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4"/>
              <a:buFont typeface="Arial"/>
              <a:buNone/>
            </a:pPr>
            <a:r>
              <a:rPr b="1" i="0" lang="fr-FR" sz="964" u="none" cap="none" strike="noStrike">
                <a:solidFill>
                  <a:srgbClr val="414E55"/>
                </a:solidFill>
                <a:latin typeface="Arial"/>
                <a:ea typeface="Arial"/>
                <a:cs typeface="Arial"/>
                <a:sym typeface="Arial"/>
              </a:rPr>
              <a:t>INVENTORY</a:t>
            </a:r>
            <a:endParaRPr b="0" i="0" sz="964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0" name="Google Shape;440;p41"/>
          <p:cNvSpPr/>
          <p:nvPr/>
        </p:nvSpPr>
        <p:spPr>
          <a:xfrm>
            <a:off x="7537706" y="3706569"/>
            <a:ext cx="534932" cy="45389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1" name="Google Shape;441;p41"/>
          <p:cNvSpPr txBox="1"/>
          <p:nvPr/>
        </p:nvSpPr>
        <p:spPr>
          <a:xfrm>
            <a:off x="7567130" y="4235097"/>
            <a:ext cx="446114" cy="1597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125">
            <a:spAutoFit/>
          </a:bodyPr>
          <a:lstStyle/>
          <a:p>
            <a:pPr indent="0" lvl="0" marL="1113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4"/>
              <a:buFont typeface="Arial"/>
              <a:buNone/>
            </a:pPr>
            <a:r>
              <a:rPr b="1" i="0" lang="fr-FR" sz="964" u="none" cap="none" strike="noStrike">
                <a:solidFill>
                  <a:srgbClr val="414E55"/>
                </a:solidFill>
                <a:latin typeface="Arial"/>
                <a:ea typeface="Arial"/>
                <a:cs typeface="Arial"/>
                <a:sym typeface="Arial"/>
              </a:rPr>
              <a:t>HOSTS</a:t>
            </a:r>
            <a:endParaRPr b="0" i="0" sz="964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2" name="Google Shape;442;p41"/>
          <p:cNvSpPr txBox="1"/>
          <p:nvPr/>
        </p:nvSpPr>
        <p:spPr>
          <a:xfrm>
            <a:off x="7461679" y="5306608"/>
            <a:ext cx="654414" cy="3010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775">
            <a:spAutoFit/>
          </a:bodyPr>
          <a:lstStyle/>
          <a:p>
            <a:pPr indent="-47341" lvl="0" marL="57924" marR="4456" rtl="0" algn="l">
              <a:lnSpc>
                <a:spcPct val="1022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4"/>
              <a:buFont typeface="Arial"/>
              <a:buNone/>
            </a:pPr>
            <a:r>
              <a:rPr b="1" i="0" lang="fr-FR" sz="964" u="none" cap="none" strike="noStrike">
                <a:solidFill>
                  <a:srgbClr val="414E55"/>
                </a:solidFill>
                <a:latin typeface="Arial"/>
                <a:ea typeface="Arial"/>
                <a:cs typeface="Arial"/>
                <a:sym typeface="Arial"/>
              </a:rPr>
              <a:t>NETWORK  DEVICES</a:t>
            </a:r>
            <a:endParaRPr b="0" i="0" sz="964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3" name="Google Shape;443;p41"/>
          <p:cNvSpPr/>
          <p:nvPr/>
        </p:nvSpPr>
        <p:spPr>
          <a:xfrm>
            <a:off x="7544311" y="4729825"/>
            <a:ext cx="513882" cy="513882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4" name="Google Shape;444;p41"/>
          <p:cNvSpPr txBox="1"/>
          <p:nvPr/>
        </p:nvSpPr>
        <p:spPr>
          <a:xfrm>
            <a:off x="5740654" y="5212666"/>
            <a:ext cx="555834" cy="1597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1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4"/>
              <a:buFont typeface="Arial"/>
              <a:buNone/>
            </a:pPr>
            <a:r>
              <a:rPr b="1" i="0" lang="fr-FR" sz="964" u="none" cap="none" strike="noStrike">
                <a:solidFill>
                  <a:srgbClr val="424C55"/>
                </a:solidFill>
                <a:latin typeface="Arial"/>
                <a:ea typeface="Arial"/>
                <a:cs typeface="Arial"/>
                <a:sym typeface="Arial"/>
              </a:rPr>
              <a:t>PLUGINS</a:t>
            </a:r>
            <a:endParaRPr b="0" i="0" sz="964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5" name="Google Shape;445;p41"/>
          <p:cNvSpPr/>
          <p:nvPr/>
        </p:nvSpPr>
        <p:spPr>
          <a:xfrm>
            <a:off x="4472655" y="3741634"/>
            <a:ext cx="483097" cy="515987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6" name="Google Shape;446;p41"/>
          <p:cNvSpPr/>
          <p:nvPr/>
        </p:nvSpPr>
        <p:spPr>
          <a:xfrm>
            <a:off x="5710908" y="3759250"/>
            <a:ext cx="543615" cy="506252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7" name="Google Shape;447;p41"/>
          <p:cNvSpPr txBox="1"/>
          <p:nvPr/>
        </p:nvSpPr>
        <p:spPr>
          <a:xfrm>
            <a:off x="5920028" y="4329855"/>
            <a:ext cx="209412" cy="1597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1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4"/>
              <a:buFont typeface="Arial"/>
              <a:buNone/>
            </a:pPr>
            <a:r>
              <a:rPr b="1" i="0" lang="fr-FR" sz="964" u="none" cap="none" strike="noStrike">
                <a:solidFill>
                  <a:srgbClr val="424C55"/>
                </a:solidFill>
                <a:latin typeface="Arial"/>
                <a:ea typeface="Arial"/>
                <a:cs typeface="Arial"/>
                <a:sym typeface="Arial"/>
              </a:rPr>
              <a:t>CLI</a:t>
            </a:r>
            <a:endParaRPr b="0" i="0" sz="964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8" name="Google Shape;448;p41"/>
          <p:cNvSpPr/>
          <p:nvPr/>
        </p:nvSpPr>
        <p:spPr>
          <a:xfrm>
            <a:off x="5674710" y="4707407"/>
            <a:ext cx="645182" cy="433629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9" name="Google Shape;449;p41"/>
          <p:cNvSpPr txBox="1"/>
          <p:nvPr/>
        </p:nvSpPr>
        <p:spPr>
          <a:xfrm>
            <a:off x="4398378" y="5212203"/>
            <a:ext cx="631579" cy="1597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1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4"/>
              <a:buFont typeface="Arial"/>
              <a:buNone/>
            </a:pPr>
            <a:r>
              <a:rPr b="1" i="0" lang="fr-FR" sz="964" u="none" cap="none" strike="noStrike">
                <a:solidFill>
                  <a:srgbClr val="424C55"/>
                </a:solidFill>
                <a:latin typeface="Arial"/>
                <a:ea typeface="Arial"/>
                <a:cs typeface="Arial"/>
                <a:sym typeface="Arial"/>
              </a:rPr>
              <a:t>MODULES</a:t>
            </a:r>
            <a:endParaRPr b="0" i="0" sz="964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0" name="Google Shape;450;p41"/>
          <p:cNvSpPr/>
          <p:nvPr/>
        </p:nvSpPr>
        <p:spPr>
          <a:xfrm>
            <a:off x="4510617" y="4726439"/>
            <a:ext cx="420999" cy="419947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1" name="Google Shape;451;p41"/>
          <p:cNvSpPr/>
          <p:nvPr/>
        </p:nvSpPr>
        <p:spPr>
          <a:xfrm>
            <a:off x="7847224" y="2999262"/>
            <a:ext cx="0" cy="286271"/>
          </a:xfrm>
          <a:custGeom>
            <a:rect b="b" l="l" r="r" t="t"/>
            <a:pathLst>
              <a:path extrusionOk="0" h="326389" w="120000">
                <a:moveTo>
                  <a:pt x="0" y="325762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2" name="Google Shape;452;p41"/>
          <p:cNvSpPr/>
          <p:nvPr/>
        </p:nvSpPr>
        <p:spPr>
          <a:xfrm>
            <a:off x="7828864" y="2948819"/>
            <a:ext cx="36759" cy="50682"/>
          </a:xfrm>
          <a:custGeom>
            <a:rect b="b" l="l" r="r" t="t"/>
            <a:pathLst>
              <a:path extrusionOk="0" h="57785" w="41909">
                <a:moveTo>
                  <a:pt x="41865" y="57512"/>
                </a:moveTo>
                <a:lnTo>
                  <a:pt x="0" y="57512"/>
                </a:lnTo>
                <a:lnTo>
                  <a:pt x="20932" y="0"/>
                </a:lnTo>
                <a:lnTo>
                  <a:pt x="41865" y="57512"/>
                </a:lnTo>
                <a:close/>
              </a:path>
            </a:pathLst>
          </a:custGeom>
          <a:solidFill>
            <a:srgbClr val="CC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3" name="Google Shape;453;p41"/>
          <p:cNvSpPr/>
          <p:nvPr/>
        </p:nvSpPr>
        <p:spPr>
          <a:xfrm>
            <a:off x="7828864" y="2948819"/>
            <a:ext cx="36759" cy="50682"/>
          </a:xfrm>
          <a:custGeom>
            <a:rect b="b" l="l" r="r" t="t"/>
            <a:pathLst>
              <a:path extrusionOk="0" h="57785" w="41909">
                <a:moveTo>
                  <a:pt x="41865" y="57512"/>
                </a:moveTo>
                <a:lnTo>
                  <a:pt x="20932" y="0"/>
                </a:lnTo>
                <a:lnTo>
                  <a:pt x="0" y="57512"/>
                </a:lnTo>
                <a:lnTo>
                  <a:pt x="41865" y="57512"/>
                </a:lnTo>
                <a:close/>
              </a:path>
            </a:pathLst>
          </a:custGeom>
          <a:noFill/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4" name="Google Shape;454;p41"/>
          <p:cNvSpPr/>
          <p:nvPr/>
        </p:nvSpPr>
        <p:spPr>
          <a:xfrm>
            <a:off x="2383745" y="1740875"/>
            <a:ext cx="1923969" cy="991454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5" name="Google Shape;455;p41"/>
          <p:cNvSpPr txBox="1"/>
          <p:nvPr/>
        </p:nvSpPr>
        <p:spPr>
          <a:xfrm>
            <a:off x="2234025" y="5501342"/>
            <a:ext cx="710666" cy="3010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775">
            <a:spAutoFit/>
          </a:bodyPr>
          <a:lstStyle/>
          <a:p>
            <a:pPr indent="77417" lvl="0" marL="11139" marR="4456" rtl="0" algn="l">
              <a:lnSpc>
                <a:spcPct val="1022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4"/>
              <a:buFont typeface="Arial"/>
              <a:buNone/>
            </a:pPr>
            <a:r>
              <a:rPr b="1" i="0" lang="fr-FR" sz="964" u="none" cap="none" strike="noStrike">
                <a:solidFill>
                  <a:srgbClr val="414E55"/>
                </a:solidFill>
                <a:latin typeface="Arial"/>
                <a:ea typeface="Arial"/>
                <a:cs typeface="Arial"/>
                <a:sym typeface="Arial"/>
              </a:rPr>
              <a:t>ANSIBLE  PLAYBOOK</a:t>
            </a:r>
            <a:endParaRPr b="0" i="0" sz="964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6" name="Google Shape;456;p41"/>
          <p:cNvSpPr/>
          <p:nvPr/>
        </p:nvSpPr>
        <p:spPr>
          <a:xfrm>
            <a:off x="2135750" y="4560761"/>
            <a:ext cx="906250" cy="906250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7" name="Google Shape;457;p41"/>
          <p:cNvSpPr/>
          <p:nvPr/>
        </p:nvSpPr>
        <p:spPr>
          <a:xfrm>
            <a:off x="3339023" y="4037131"/>
            <a:ext cx="401559" cy="6126"/>
          </a:xfrm>
          <a:custGeom>
            <a:rect b="b" l="l" r="r" t="t"/>
            <a:pathLst>
              <a:path extrusionOk="0" h="6985" w="457835">
                <a:moveTo>
                  <a:pt x="0" y="6487"/>
                </a:moveTo>
                <a:lnTo>
                  <a:pt x="457769" y="0"/>
                </a:lnTo>
              </a:path>
            </a:pathLst>
          </a:custGeom>
          <a:noFill/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8" name="Google Shape;458;p41"/>
          <p:cNvSpPr/>
          <p:nvPr/>
        </p:nvSpPr>
        <p:spPr>
          <a:xfrm>
            <a:off x="3740266" y="4018770"/>
            <a:ext cx="51238" cy="36759"/>
          </a:xfrm>
          <a:custGeom>
            <a:rect b="b" l="l" r="r" t="t"/>
            <a:pathLst>
              <a:path extrusionOk="0" h="41910" w="58420">
                <a:moveTo>
                  <a:pt x="593" y="41861"/>
                </a:moveTo>
                <a:lnTo>
                  <a:pt x="0" y="0"/>
                </a:lnTo>
                <a:lnTo>
                  <a:pt x="57803" y="20115"/>
                </a:lnTo>
                <a:lnTo>
                  <a:pt x="593" y="41861"/>
                </a:lnTo>
                <a:close/>
              </a:path>
            </a:pathLst>
          </a:custGeom>
          <a:solidFill>
            <a:srgbClr val="CC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9" name="Google Shape;459;p41"/>
          <p:cNvSpPr/>
          <p:nvPr/>
        </p:nvSpPr>
        <p:spPr>
          <a:xfrm>
            <a:off x="3740266" y="4018770"/>
            <a:ext cx="51238" cy="36759"/>
          </a:xfrm>
          <a:custGeom>
            <a:rect b="b" l="l" r="r" t="t"/>
            <a:pathLst>
              <a:path extrusionOk="0" h="41910" w="58420">
                <a:moveTo>
                  <a:pt x="593" y="41861"/>
                </a:moveTo>
                <a:lnTo>
                  <a:pt x="57803" y="20115"/>
                </a:lnTo>
                <a:lnTo>
                  <a:pt x="0" y="0"/>
                </a:lnTo>
                <a:lnTo>
                  <a:pt x="593" y="41861"/>
                </a:lnTo>
                <a:close/>
              </a:path>
            </a:pathLst>
          </a:custGeom>
          <a:noFill/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0" name="Google Shape;460;p41"/>
          <p:cNvSpPr/>
          <p:nvPr/>
        </p:nvSpPr>
        <p:spPr>
          <a:xfrm>
            <a:off x="3345627" y="2802863"/>
            <a:ext cx="0" cy="1246449"/>
          </a:xfrm>
          <a:custGeom>
            <a:rect b="b" l="l" r="r" t="t"/>
            <a:pathLst>
              <a:path extrusionOk="0" h="1421129" w="120000">
                <a:moveTo>
                  <a:pt x="0" y="0"/>
                </a:moveTo>
                <a:lnTo>
                  <a:pt x="0" y="1421100"/>
                </a:lnTo>
              </a:path>
            </a:pathLst>
          </a:custGeom>
          <a:noFill/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1" name="Google Shape;461;p41"/>
          <p:cNvSpPr txBox="1"/>
          <p:nvPr/>
        </p:nvSpPr>
        <p:spPr>
          <a:xfrm>
            <a:off x="7258395" y="2255988"/>
            <a:ext cx="1094403" cy="3010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775">
            <a:spAutoFit/>
          </a:bodyPr>
          <a:lstStyle/>
          <a:p>
            <a:pPr indent="-317466" lvl="0" marL="328049" marR="4456" rtl="0" algn="l">
              <a:lnSpc>
                <a:spcPct val="1022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4"/>
              <a:buFont typeface="Arial"/>
              <a:buNone/>
            </a:pPr>
            <a:r>
              <a:rPr b="1" i="0" lang="fr-FR" sz="964" u="none" cap="none" strike="noStrike">
                <a:solidFill>
                  <a:srgbClr val="414E55"/>
                </a:solidFill>
                <a:latin typeface="Arial"/>
                <a:ea typeface="Arial"/>
                <a:cs typeface="Arial"/>
                <a:sym typeface="Arial"/>
              </a:rPr>
              <a:t>PUBLIC / PRIVATE  CLOUD</a:t>
            </a:r>
            <a:endParaRPr b="0" i="0" sz="964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2" name="Google Shape;462;p41"/>
          <p:cNvSpPr txBox="1"/>
          <p:nvPr/>
        </p:nvSpPr>
        <p:spPr>
          <a:xfrm>
            <a:off x="2760944" y="2127031"/>
            <a:ext cx="1094403" cy="3010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775">
            <a:spAutoFit/>
          </a:bodyPr>
          <a:lstStyle/>
          <a:p>
            <a:pPr indent="-317466" lvl="0" marL="328049" marR="4456" rtl="0" algn="l">
              <a:lnSpc>
                <a:spcPct val="1022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4"/>
              <a:buFont typeface="Arial"/>
              <a:buNone/>
            </a:pPr>
            <a:r>
              <a:rPr b="1" i="0" lang="fr-FR" sz="964" u="none" cap="none" strike="noStrike">
                <a:solidFill>
                  <a:srgbClr val="414E55"/>
                </a:solidFill>
                <a:latin typeface="Arial"/>
                <a:ea typeface="Arial"/>
                <a:cs typeface="Arial"/>
                <a:sym typeface="Arial"/>
              </a:rPr>
              <a:t>PUBLIC / PRIVATE  CLOUD</a:t>
            </a:r>
            <a:endParaRPr b="0" i="0" sz="964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3" name="Google Shape;463;p41"/>
          <p:cNvSpPr txBox="1"/>
          <p:nvPr/>
        </p:nvSpPr>
        <p:spPr>
          <a:xfrm>
            <a:off x="1388825" y="995537"/>
            <a:ext cx="7055400" cy="5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106900" lIns="106900" spcFirstLastPara="1" rIns="106900" wrap="square" tIns="106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385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Ansible’s vocabulary	</a:t>
            </a:r>
            <a:endParaRPr sz="3859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859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59"/>
              <a:buFont typeface="Arial"/>
              <a:buNone/>
            </a:pPr>
            <a:r>
              <a:t/>
            </a:r>
            <a:endParaRPr sz="3859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4" name="Google Shape;464;p41"/>
          <p:cNvSpPr txBox="1"/>
          <p:nvPr>
            <p:ph idx="12" type="sldNum"/>
          </p:nvPr>
        </p:nvSpPr>
        <p:spPr>
          <a:xfrm>
            <a:off x="10205093" y="7292403"/>
            <a:ext cx="426720" cy="2406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42"/>
          <p:cNvSpPr/>
          <p:nvPr/>
        </p:nvSpPr>
        <p:spPr>
          <a:xfrm>
            <a:off x="6869238" y="1869325"/>
            <a:ext cx="1923969" cy="991454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0" name="Google Shape;470;p42"/>
          <p:cNvSpPr/>
          <p:nvPr/>
        </p:nvSpPr>
        <p:spPr>
          <a:xfrm>
            <a:off x="3878967" y="3133335"/>
            <a:ext cx="2970202" cy="2448900"/>
          </a:xfrm>
          <a:custGeom>
            <a:rect b="b" l="l" r="r" t="t"/>
            <a:pathLst>
              <a:path extrusionOk="0" h="2792095" w="3386454">
                <a:moveTo>
                  <a:pt x="0" y="0"/>
                </a:moveTo>
                <a:lnTo>
                  <a:pt x="3386099" y="0"/>
                </a:lnTo>
                <a:lnTo>
                  <a:pt x="3386099" y="2791500"/>
                </a:lnTo>
                <a:lnTo>
                  <a:pt x="0" y="2791500"/>
                </a:lnTo>
                <a:lnTo>
                  <a:pt x="0" y="0"/>
                </a:lnTo>
                <a:close/>
              </a:path>
            </a:pathLst>
          </a:custGeom>
          <a:noFill/>
          <a:ln cap="flat" cmpd="sng" w="28550">
            <a:solidFill>
              <a:srgbClr val="F4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1" name="Google Shape;471;p42"/>
          <p:cNvSpPr/>
          <p:nvPr/>
        </p:nvSpPr>
        <p:spPr>
          <a:xfrm>
            <a:off x="3892108" y="3148577"/>
            <a:ext cx="2978557" cy="362572"/>
          </a:xfrm>
          <a:custGeom>
            <a:rect b="b" l="l" r="r" t="t"/>
            <a:pathLst>
              <a:path extrusionOk="0" h="413385" w="3395979">
                <a:moveTo>
                  <a:pt x="0" y="0"/>
                </a:moveTo>
                <a:lnTo>
                  <a:pt x="3395699" y="0"/>
                </a:lnTo>
                <a:lnTo>
                  <a:pt x="3395699" y="413099"/>
                </a:lnTo>
                <a:lnTo>
                  <a:pt x="0" y="413099"/>
                </a:lnTo>
                <a:lnTo>
                  <a:pt x="0" y="0"/>
                </a:lnTo>
                <a:close/>
              </a:path>
            </a:pathLst>
          </a:custGeom>
          <a:solidFill>
            <a:srgbClr val="F4CCCC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2" name="Google Shape;472;p42"/>
          <p:cNvSpPr/>
          <p:nvPr/>
        </p:nvSpPr>
        <p:spPr>
          <a:xfrm>
            <a:off x="7132440" y="3033617"/>
            <a:ext cx="0" cy="2717349"/>
          </a:xfrm>
          <a:custGeom>
            <a:rect b="b" l="l" r="r" t="t"/>
            <a:pathLst>
              <a:path extrusionOk="0" h="3098165" w="120000">
                <a:moveTo>
                  <a:pt x="0" y="0"/>
                </a:moveTo>
                <a:lnTo>
                  <a:pt x="0" y="3098100"/>
                </a:lnTo>
              </a:path>
            </a:pathLst>
          </a:custGeom>
          <a:noFill/>
          <a:ln cap="flat" cmpd="sng" w="190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3" name="Google Shape;473;p42"/>
          <p:cNvSpPr txBox="1"/>
          <p:nvPr/>
        </p:nvSpPr>
        <p:spPr>
          <a:xfrm>
            <a:off x="3891499" y="3244605"/>
            <a:ext cx="2945140" cy="186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125">
            <a:spAutoFit/>
          </a:bodyPr>
          <a:lstStyle/>
          <a:p>
            <a:pPr indent="0" lvl="0" marL="36926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40"/>
              <a:buFont typeface="Arial"/>
              <a:buNone/>
            </a:pPr>
            <a:r>
              <a:rPr b="1" i="0" lang="fr-FR" sz="114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ANSIBLE AUTOMATION ENGINE</a:t>
            </a:r>
            <a:endParaRPr b="0" i="0" sz="114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4" name="Google Shape;474;p42"/>
          <p:cNvSpPr/>
          <p:nvPr/>
        </p:nvSpPr>
        <p:spPr>
          <a:xfrm>
            <a:off x="4676858" y="1882017"/>
            <a:ext cx="854629" cy="732802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5" name="Google Shape;475;p42"/>
          <p:cNvSpPr txBox="1"/>
          <p:nvPr/>
        </p:nvSpPr>
        <p:spPr>
          <a:xfrm>
            <a:off x="4909769" y="2475009"/>
            <a:ext cx="388750" cy="1597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125">
            <a:spAutoFit/>
          </a:bodyPr>
          <a:lstStyle/>
          <a:p>
            <a:pPr indent="0" lvl="0" marL="1113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4"/>
              <a:buFont typeface="Arial"/>
              <a:buNone/>
            </a:pPr>
            <a:r>
              <a:rPr b="1" i="0" lang="fr-FR" sz="964" u="none" cap="none" strike="noStrike">
                <a:solidFill>
                  <a:srgbClr val="FFFFFF"/>
                </a:solidFill>
                <a:latin typeface="Lucida Sans"/>
                <a:ea typeface="Lucida Sans"/>
                <a:cs typeface="Lucida Sans"/>
                <a:sym typeface="Lucida Sans"/>
              </a:rPr>
              <a:t>CMDB</a:t>
            </a:r>
            <a:endParaRPr b="0" i="0" sz="964" u="none" cap="none" strike="noStrike">
              <a:solidFill>
                <a:schemeClr val="dk1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sp>
        <p:nvSpPr>
          <p:cNvPr id="476" name="Google Shape;476;p42"/>
          <p:cNvSpPr/>
          <p:nvPr/>
        </p:nvSpPr>
        <p:spPr>
          <a:xfrm>
            <a:off x="2946572" y="5025405"/>
            <a:ext cx="791979" cy="7240"/>
          </a:xfrm>
          <a:custGeom>
            <a:rect b="b" l="l" r="r" t="t"/>
            <a:pathLst>
              <a:path extrusionOk="0" h="8254" w="902970">
                <a:moveTo>
                  <a:pt x="0" y="8061"/>
                </a:moveTo>
                <a:lnTo>
                  <a:pt x="902965" y="0"/>
                </a:lnTo>
              </a:path>
            </a:pathLst>
          </a:custGeom>
          <a:noFill/>
          <a:ln cap="flat" cmpd="sng" w="9525">
            <a:solidFill>
              <a:srgbClr val="E6B8A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7" name="Google Shape;477;p42"/>
          <p:cNvSpPr/>
          <p:nvPr/>
        </p:nvSpPr>
        <p:spPr>
          <a:xfrm>
            <a:off x="3738384" y="5007044"/>
            <a:ext cx="50682" cy="36759"/>
          </a:xfrm>
          <a:custGeom>
            <a:rect b="b" l="l" r="r" t="t"/>
            <a:pathLst>
              <a:path extrusionOk="0" h="41910" w="57785">
                <a:moveTo>
                  <a:pt x="373" y="41863"/>
                </a:moveTo>
                <a:lnTo>
                  <a:pt x="0" y="0"/>
                </a:lnTo>
                <a:lnTo>
                  <a:pt x="57697" y="20418"/>
                </a:lnTo>
                <a:lnTo>
                  <a:pt x="373" y="41863"/>
                </a:lnTo>
                <a:close/>
              </a:path>
            </a:pathLst>
          </a:custGeom>
          <a:solidFill>
            <a:srgbClr val="E6B8A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8" name="Google Shape;478;p42"/>
          <p:cNvSpPr/>
          <p:nvPr/>
        </p:nvSpPr>
        <p:spPr>
          <a:xfrm>
            <a:off x="3738384" y="5007044"/>
            <a:ext cx="50682" cy="36759"/>
          </a:xfrm>
          <a:custGeom>
            <a:rect b="b" l="l" r="r" t="t"/>
            <a:pathLst>
              <a:path extrusionOk="0" h="41910" w="57785">
                <a:moveTo>
                  <a:pt x="373" y="41863"/>
                </a:moveTo>
                <a:lnTo>
                  <a:pt x="57697" y="20418"/>
                </a:lnTo>
                <a:lnTo>
                  <a:pt x="0" y="0"/>
                </a:lnTo>
                <a:lnTo>
                  <a:pt x="373" y="41863"/>
                </a:lnTo>
                <a:close/>
              </a:path>
            </a:pathLst>
          </a:custGeom>
          <a:noFill/>
          <a:ln cap="flat" cmpd="sng" w="9525">
            <a:solidFill>
              <a:srgbClr val="E6B8A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9" name="Google Shape;479;p42"/>
          <p:cNvSpPr/>
          <p:nvPr/>
        </p:nvSpPr>
        <p:spPr>
          <a:xfrm>
            <a:off x="6899473" y="3956249"/>
            <a:ext cx="483431" cy="0"/>
          </a:xfrm>
          <a:custGeom>
            <a:rect b="b" l="l" r="r" t="t"/>
            <a:pathLst>
              <a:path extrusionOk="0" h="120000" w="551179">
                <a:moveTo>
                  <a:pt x="0" y="0"/>
                </a:moveTo>
                <a:lnTo>
                  <a:pt x="550762" y="0"/>
                </a:lnTo>
              </a:path>
            </a:pathLst>
          </a:custGeom>
          <a:noFill/>
          <a:ln cap="flat" cmpd="sng" w="9525">
            <a:solidFill>
              <a:srgbClr val="E6B8A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0" name="Google Shape;480;p42"/>
          <p:cNvSpPr/>
          <p:nvPr/>
        </p:nvSpPr>
        <p:spPr>
          <a:xfrm>
            <a:off x="7382539" y="3937889"/>
            <a:ext cx="50682" cy="36759"/>
          </a:xfrm>
          <a:custGeom>
            <a:rect b="b" l="l" r="r" t="t"/>
            <a:pathLst>
              <a:path extrusionOk="0" h="41910" w="57784">
                <a:moveTo>
                  <a:pt x="0" y="41865"/>
                </a:moveTo>
                <a:lnTo>
                  <a:pt x="0" y="0"/>
                </a:lnTo>
                <a:lnTo>
                  <a:pt x="57512" y="20932"/>
                </a:lnTo>
                <a:lnTo>
                  <a:pt x="0" y="41865"/>
                </a:lnTo>
                <a:close/>
              </a:path>
            </a:pathLst>
          </a:custGeom>
          <a:solidFill>
            <a:srgbClr val="E6B8A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1" name="Google Shape;481;p42"/>
          <p:cNvSpPr/>
          <p:nvPr/>
        </p:nvSpPr>
        <p:spPr>
          <a:xfrm>
            <a:off x="7382539" y="3937889"/>
            <a:ext cx="50682" cy="36759"/>
          </a:xfrm>
          <a:custGeom>
            <a:rect b="b" l="l" r="r" t="t"/>
            <a:pathLst>
              <a:path extrusionOk="0" h="41910" w="57784">
                <a:moveTo>
                  <a:pt x="0" y="41865"/>
                </a:moveTo>
                <a:lnTo>
                  <a:pt x="57512" y="20932"/>
                </a:lnTo>
                <a:lnTo>
                  <a:pt x="0" y="0"/>
                </a:lnTo>
                <a:lnTo>
                  <a:pt x="0" y="41865"/>
                </a:lnTo>
                <a:close/>
              </a:path>
            </a:pathLst>
          </a:custGeom>
          <a:noFill/>
          <a:ln cap="flat" cmpd="sng" w="9525">
            <a:solidFill>
              <a:srgbClr val="E6B8A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2" name="Google Shape;482;p42"/>
          <p:cNvSpPr/>
          <p:nvPr/>
        </p:nvSpPr>
        <p:spPr>
          <a:xfrm>
            <a:off x="6899473" y="4966347"/>
            <a:ext cx="483431" cy="0"/>
          </a:xfrm>
          <a:custGeom>
            <a:rect b="b" l="l" r="r" t="t"/>
            <a:pathLst>
              <a:path extrusionOk="0" h="120000" w="551179">
                <a:moveTo>
                  <a:pt x="0" y="0"/>
                </a:moveTo>
                <a:lnTo>
                  <a:pt x="550762" y="0"/>
                </a:lnTo>
              </a:path>
            </a:pathLst>
          </a:custGeom>
          <a:noFill/>
          <a:ln cap="flat" cmpd="sng" w="9525">
            <a:solidFill>
              <a:srgbClr val="E6B8A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3" name="Google Shape;483;p42"/>
          <p:cNvSpPr/>
          <p:nvPr/>
        </p:nvSpPr>
        <p:spPr>
          <a:xfrm>
            <a:off x="7382539" y="4947987"/>
            <a:ext cx="50682" cy="36759"/>
          </a:xfrm>
          <a:custGeom>
            <a:rect b="b" l="l" r="r" t="t"/>
            <a:pathLst>
              <a:path extrusionOk="0" h="41910" w="57784">
                <a:moveTo>
                  <a:pt x="0" y="41865"/>
                </a:moveTo>
                <a:lnTo>
                  <a:pt x="0" y="0"/>
                </a:lnTo>
                <a:lnTo>
                  <a:pt x="57512" y="20932"/>
                </a:lnTo>
                <a:lnTo>
                  <a:pt x="0" y="41865"/>
                </a:lnTo>
                <a:close/>
              </a:path>
            </a:pathLst>
          </a:custGeom>
          <a:solidFill>
            <a:srgbClr val="E6B8A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4" name="Google Shape;484;p42"/>
          <p:cNvSpPr/>
          <p:nvPr/>
        </p:nvSpPr>
        <p:spPr>
          <a:xfrm>
            <a:off x="7382539" y="4947987"/>
            <a:ext cx="50682" cy="36759"/>
          </a:xfrm>
          <a:custGeom>
            <a:rect b="b" l="l" r="r" t="t"/>
            <a:pathLst>
              <a:path extrusionOk="0" h="41910" w="57784">
                <a:moveTo>
                  <a:pt x="0" y="41865"/>
                </a:moveTo>
                <a:lnTo>
                  <a:pt x="57512" y="20932"/>
                </a:lnTo>
                <a:lnTo>
                  <a:pt x="0" y="0"/>
                </a:lnTo>
                <a:lnTo>
                  <a:pt x="0" y="41865"/>
                </a:lnTo>
                <a:close/>
              </a:path>
            </a:pathLst>
          </a:custGeom>
          <a:noFill/>
          <a:ln cap="flat" cmpd="sng" w="9525">
            <a:solidFill>
              <a:srgbClr val="E6B8A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5" name="Google Shape;485;p42"/>
          <p:cNvSpPr/>
          <p:nvPr/>
        </p:nvSpPr>
        <p:spPr>
          <a:xfrm>
            <a:off x="2670381" y="4446389"/>
            <a:ext cx="1068226" cy="0"/>
          </a:xfrm>
          <a:custGeom>
            <a:rect b="b" l="l" r="r" t="t"/>
            <a:pathLst>
              <a:path extrusionOk="0" h="120000" w="1217929">
                <a:moveTo>
                  <a:pt x="0" y="0"/>
                </a:moveTo>
                <a:lnTo>
                  <a:pt x="1217662" y="0"/>
                </a:lnTo>
              </a:path>
            </a:pathLst>
          </a:custGeom>
          <a:noFill/>
          <a:ln cap="flat" cmpd="sng" w="9525">
            <a:solidFill>
              <a:srgbClr val="E6B8A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6" name="Google Shape;486;p42"/>
          <p:cNvSpPr/>
          <p:nvPr/>
        </p:nvSpPr>
        <p:spPr>
          <a:xfrm>
            <a:off x="3738374" y="4428029"/>
            <a:ext cx="50682" cy="36759"/>
          </a:xfrm>
          <a:custGeom>
            <a:rect b="b" l="l" r="r" t="t"/>
            <a:pathLst>
              <a:path extrusionOk="0" h="41910" w="57785">
                <a:moveTo>
                  <a:pt x="0" y="41865"/>
                </a:moveTo>
                <a:lnTo>
                  <a:pt x="0" y="0"/>
                </a:lnTo>
                <a:lnTo>
                  <a:pt x="57512" y="20932"/>
                </a:lnTo>
                <a:lnTo>
                  <a:pt x="0" y="41865"/>
                </a:lnTo>
                <a:close/>
              </a:path>
            </a:pathLst>
          </a:custGeom>
          <a:solidFill>
            <a:srgbClr val="E6B8A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7" name="Google Shape;487;p42"/>
          <p:cNvSpPr/>
          <p:nvPr/>
        </p:nvSpPr>
        <p:spPr>
          <a:xfrm>
            <a:off x="3738374" y="4428029"/>
            <a:ext cx="50682" cy="36759"/>
          </a:xfrm>
          <a:custGeom>
            <a:rect b="b" l="l" r="r" t="t"/>
            <a:pathLst>
              <a:path extrusionOk="0" h="41910" w="57785">
                <a:moveTo>
                  <a:pt x="0" y="41865"/>
                </a:moveTo>
                <a:lnTo>
                  <a:pt x="57512" y="20932"/>
                </a:lnTo>
                <a:lnTo>
                  <a:pt x="0" y="0"/>
                </a:lnTo>
                <a:lnTo>
                  <a:pt x="0" y="41865"/>
                </a:lnTo>
                <a:close/>
              </a:path>
            </a:pathLst>
          </a:custGeom>
          <a:noFill/>
          <a:ln cap="flat" cmpd="sng" w="9525">
            <a:solidFill>
              <a:srgbClr val="E6B8A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8" name="Google Shape;488;p42"/>
          <p:cNvSpPr/>
          <p:nvPr/>
        </p:nvSpPr>
        <p:spPr>
          <a:xfrm>
            <a:off x="2567285" y="4230172"/>
            <a:ext cx="0" cy="326928"/>
          </a:xfrm>
          <a:custGeom>
            <a:rect b="b" l="l" r="r" t="t"/>
            <a:pathLst>
              <a:path extrusionOk="0" h="372745" w="120000">
                <a:moveTo>
                  <a:pt x="0" y="0"/>
                </a:moveTo>
                <a:lnTo>
                  <a:pt x="0" y="372262"/>
                </a:lnTo>
              </a:path>
            </a:pathLst>
          </a:custGeom>
          <a:noFill/>
          <a:ln cap="flat" cmpd="sng" w="9525">
            <a:solidFill>
              <a:srgbClr val="E6B8A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9" name="Google Shape;489;p42"/>
          <p:cNvSpPr/>
          <p:nvPr/>
        </p:nvSpPr>
        <p:spPr>
          <a:xfrm>
            <a:off x="2548925" y="4556677"/>
            <a:ext cx="36759" cy="50682"/>
          </a:xfrm>
          <a:custGeom>
            <a:rect b="b" l="l" r="r" t="t"/>
            <a:pathLst>
              <a:path extrusionOk="0" h="57785" w="41910">
                <a:moveTo>
                  <a:pt x="20932" y="57512"/>
                </a:moveTo>
                <a:lnTo>
                  <a:pt x="0" y="0"/>
                </a:lnTo>
                <a:lnTo>
                  <a:pt x="41865" y="0"/>
                </a:lnTo>
                <a:lnTo>
                  <a:pt x="20932" y="57512"/>
                </a:lnTo>
                <a:close/>
              </a:path>
            </a:pathLst>
          </a:custGeom>
          <a:solidFill>
            <a:srgbClr val="E6B8A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0" name="Google Shape;490;p42"/>
          <p:cNvSpPr/>
          <p:nvPr/>
        </p:nvSpPr>
        <p:spPr>
          <a:xfrm>
            <a:off x="2548925" y="4556677"/>
            <a:ext cx="36759" cy="50682"/>
          </a:xfrm>
          <a:custGeom>
            <a:rect b="b" l="l" r="r" t="t"/>
            <a:pathLst>
              <a:path extrusionOk="0" h="57785" w="41910">
                <a:moveTo>
                  <a:pt x="0" y="0"/>
                </a:moveTo>
                <a:lnTo>
                  <a:pt x="20932" y="57512"/>
                </a:lnTo>
                <a:lnTo>
                  <a:pt x="41865" y="0"/>
                </a:lnTo>
                <a:lnTo>
                  <a:pt x="0" y="0"/>
                </a:lnTo>
                <a:close/>
              </a:path>
            </a:pathLst>
          </a:custGeom>
          <a:noFill/>
          <a:ln cap="flat" cmpd="sng" w="9525">
            <a:solidFill>
              <a:srgbClr val="E6B8A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1" name="Google Shape;491;p42"/>
          <p:cNvSpPr/>
          <p:nvPr/>
        </p:nvSpPr>
        <p:spPr>
          <a:xfrm>
            <a:off x="2674213" y="4227500"/>
            <a:ext cx="0" cy="225564"/>
          </a:xfrm>
          <a:custGeom>
            <a:rect b="b" l="l" r="r" t="t"/>
            <a:pathLst>
              <a:path extrusionOk="0" h="257175" w="120000">
                <a:moveTo>
                  <a:pt x="0" y="0"/>
                </a:moveTo>
                <a:lnTo>
                  <a:pt x="0" y="256799"/>
                </a:lnTo>
              </a:path>
            </a:pathLst>
          </a:custGeom>
          <a:noFill/>
          <a:ln cap="flat" cmpd="sng" w="9525">
            <a:solidFill>
              <a:srgbClr val="E6B8A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2" name="Google Shape;492;p42"/>
          <p:cNvSpPr/>
          <p:nvPr/>
        </p:nvSpPr>
        <p:spPr>
          <a:xfrm>
            <a:off x="3339023" y="4039089"/>
            <a:ext cx="401559" cy="6126"/>
          </a:xfrm>
          <a:custGeom>
            <a:rect b="b" l="l" r="r" t="t"/>
            <a:pathLst>
              <a:path extrusionOk="0" h="6985" w="457835">
                <a:moveTo>
                  <a:pt x="0" y="6487"/>
                </a:moveTo>
                <a:lnTo>
                  <a:pt x="457769" y="0"/>
                </a:lnTo>
              </a:path>
            </a:pathLst>
          </a:custGeom>
          <a:noFill/>
          <a:ln cap="flat" cmpd="sng" w="9525">
            <a:solidFill>
              <a:srgbClr val="4CB1B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3" name="Google Shape;493;p42"/>
          <p:cNvSpPr/>
          <p:nvPr/>
        </p:nvSpPr>
        <p:spPr>
          <a:xfrm>
            <a:off x="3740266" y="4020729"/>
            <a:ext cx="51238" cy="36759"/>
          </a:xfrm>
          <a:custGeom>
            <a:rect b="b" l="l" r="r" t="t"/>
            <a:pathLst>
              <a:path extrusionOk="0" h="41910" w="58420">
                <a:moveTo>
                  <a:pt x="593" y="41861"/>
                </a:moveTo>
                <a:lnTo>
                  <a:pt x="0" y="0"/>
                </a:lnTo>
                <a:lnTo>
                  <a:pt x="57803" y="20115"/>
                </a:lnTo>
                <a:lnTo>
                  <a:pt x="593" y="41861"/>
                </a:lnTo>
                <a:close/>
              </a:path>
            </a:pathLst>
          </a:custGeom>
          <a:solidFill>
            <a:srgbClr val="4CB1B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4" name="Google Shape;494;p42"/>
          <p:cNvSpPr/>
          <p:nvPr/>
        </p:nvSpPr>
        <p:spPr>
          <a:xfrm>
            <a:off x="3740266" y="4020729"/>
            <a:ext cx="51238" cy="36759"/>
          </a:xfrm>
          <a:custGeom>
            <a:rect b="b" l="l" r="r" t="t"/>
            <a:pathLst>
              <a:path extrusionOk="0" h="41910" w="58420">
                <a:moveTo>
                  <a:pt x="593" y="41861"/>
                </a:moveTo>
                <a:lnTo>
                  <a:pt x="57803" y="20115"/>
                </a:lnTo>
                <a:lnTo>
                  <a:pt x="0" y="0"/>
                </a:lnTo>
                <a:lnTo>
                  <a:pt x="593" y="41861"/>
                </a:lnTo>
                <a:close/>
              </a:path>
            </a:pathLst>
          </a:custGeom>
          <a:noFill/>
          <a:ln cap="flat" cmpd="sng" w="9525">
            <a:solidFill>
              <a:srgbClr val="4CB1B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5" name="Google Shape;495;p42"/>
          <p:cNvSpPr/>
          <p:nvPr/>
        </p:nvSpPr>
        <p:spPr>
          <a:xfrm>
            <a:off x="3583379" y="3713258"/>
            <a:ext cx="155945" cy="0"/>
          </a:xfrm>
          <a:custGeom>
            <a:rect b="b" l="l" r="r" t="t"/>
            <a:pathLst>
              <a:path extrusionOk="0" h="120000" w="177800">
                <a:moveTo>
                  <a:pt x="0" y="0"/>
                </a:moveTo>
                <a:lnTo>
                  <a:pt x="177562" y="0"/>
                </a:lnTo>
              </a:path>
            </a:pathLst>
          </a:custGeom>
          <a:noFill/>
          <a:ln cap="flat" cmpd="sng" w="9525">
            <a:solidFill>
              <a:srgbClr val="4CB1B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6" name="Google Shape;496;p42"/>
          <p:cNvSpPr/>
          <p:nvPr/>
        </p:nvSpPr>
        <p:spPr>
          <a:xfrm>
            <a:off x="3739118" y="3694898"/>
            <a:ext cx="50682" cy="36759"/>
          </a:xfrm>
          <a:custGeom>
            <a:rect b="b" l="l" r="r" t="t"/>
            <a:pathLst>
              <a:path extrusionOk="0" h="41910" w="57785">
                <a:moveTo>
                  <a:pt x="0" y="41865"/>
                </a:moveTo>
                <a:lnTo>
                  <a:pt x="0" y="0"/>
                </a:lnTo>
                <a:lnTo>
                  <a:pt x="57512" y="20932"/>
                </a:lnTo>
                <a:lnTo>
                  <a:pt x="0" y="41865"/>
                </a:lnTo>
                <a:close/>
              </a:path>
            </a:pathLst>
          </a:custGeom>
          <a:solidFill>
            <a:srgbClr val="4CB1B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7" name="Google Shape;497;p42"/>
          <p:cNvSpPr/>
          <p:nvPr/>
        </p:nvSpPr>
        <p:spPr>
          <a:xfrm>
            <a:off x="3739118" y="3694898"/>
            <a:ext cx="50682" cy="36759"/>
          </a:xfrm>
          <a:custGeom>
            <a:rect b="b" l="l" r="r" t="t"/>
            <a:pathLst>
              <a:path extrusionOk="0" h="41910" w="57785">
                <a:moveTo>
                  <a:pt x="0" y="41865"/>
                </a:moveTo>
                <a:lnTo>
                  <a:pt x="57512" y="20932"/>
                </a:lnTo>
                <a:lnTo>
                  <a:pt x="0" y="0"/>
                </a:lnTo>
                <a:lnTo>
                  <a:pt x="0" y="41865"/>
                </a:lnTo>
                <a:close/>
              </a:path>
            </a:pathLst>
          </a:custGeom>
          <a:noFill/>
          <a:ln cap="flat" cmpd="sng" w="9525">
            <a:solidFill>
              <a:srgbClr val="4CB1B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8" name="Google Shape;498;p42"/>
          <p:cNvSpPr/>
          <p:nvPr/>
        </p:nvSpPr>
        <p:spPr>
          <a:xfrm>
            <a:off x="3595264" y="2909172"/>
            <a:ext cx="0" cy="804233"/>
          </a:xfrm>
          <a:custGeom>
            <a:rect b="b" l="l" r="r" t="t"/>
            <a:pathLst>
              <a:path extrusionOk="0" h="916939" w="120000">
                <a:moveTo>
                  <a:pt x="0" y="0"/>
                </a:moveTo>
                <a:lnTo>
                  <a:pt x="0" y="916800"/>
                </a:lnTo>
              </a:path>
            </a:pathLst>
          </a:custGeom>
          <a:noFill/>
          <a:ln cap="flat" cmpd="sng" w="9525">
            <a:solidFill>
              <a:srgbClr val="E6B8A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9" name="Google Shape;499;p42"/>
          <p:cNvSpPr/>
          <p:nvPr/>
        </p:nvSpPr>
        <p:spPr>
          <a:xfrm>
            <a:off x="3583408" y="2909177"/>
            <a:ext cx="1524366" cy="0"/>
          </a:xfrm>
          <a:custGeom>
            <a:rect b="b" l="l" r="r" t="t"/>
            <a:pathLst>
              <a:path extrusionOk="0" h="120000" w="1737995">
                <a:moveTo>
                  <a:pt x="1737599" y="0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rgbClr val="E6B8A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0" name="Google Shape;500;p42"/>
          <p:cNvSpPr/>
          <p:nvPr/>
        </p:nvSpPr>
        <p:spPr>
          <a:xfrm>
            <a:off x="5107425" y="2693390"/>
            <a:ext cx="0" cy="225564"/>
          </a:xfrm>
          <a:custGeom>
            <a:rect b="b" l="l" r="r" t="t"/>
            <a:pathLst>
              <a:path extrusionOk="0" h="257175" w="120000">
                <a:moveTo>
                  <a:pt x="0" y="0"/>
                </a:moveTo>
                <a:lnTo>
                  <a:pt x="0" y="256799"/>
                </a:lnTo>
              </a:path>
            </a:pathLst>
          </a:custGeom>
          <a:noFill/>
          <a:ln cap="flat" cmpd="sng" w="9525">
            <a:solidFill>
              <a:srgbClr val="E6B8A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1" name="Google Shape;501;p42"/>
          <p:cNvSpPr/>
          <p:nvPr/>
        </p:nvSpPr>
        <p:spPr>
          <a:xfrm>
            <a:off x="2056250" y="3218414"/>
            <a:ext cx="1059867" cy="722014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2" name="Google Shape;502;p42"/>
          <p:cNvSpPr txBox="1"/>
          <p:nvPr/>
        </p:nvSpPr>
        <p:spPr>
          <a:xfrm>
            <a:off x="2380737" y="3974419"/>
            <a:ext cx="417154" cy="1597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125">
            <a:spAutoFit/>
          </a:bodyPr>
          <a:lstStyle/>
          <a:p>
            <a:pPr indent="0" lvl="0" marL="1113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4"/>
              <a:buFont typeface="Arial"/>
              <a:buNone/>
            </a:pPr>
            <a:r>
              <a:rPr b="1" i="0" lang="fr-FR" sz="964" u="none" cap="none" strike="noStrike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rPr>
              <a:t>USERS</a:t>
            </a:r>
            <a:endParaRPr b="0" i="0" sz="964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3" name="Google Shape;503;p42"/>
          <p:cNvSpPr txBox="1"/>
          <p:nvPr/>
        </p:nvSpPr>
        <p:spPr>
          <a:xfrm>
            <a:off x="4368915" y="4325519"/>
            <a:ext cx="711222" cy="1597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125">
            <a:spAutoFit/>
          </a:bodyPr>
          <a:lstStyle/>
          <a:p>
            <a:pPr indent="0" lvl="0" marL="1113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4"/>
              <a:buFont typeface="Arial"/>
              <a:buNone/>
            </a:pPr>
            <a:r>
              <a:rPr b="1" i="0" lang="fr-FR" sz="964" u="none" cap="none" strike="noStrike">
                <a:solidFill>
                  <a:srgbClr val="414E55"/>
                </a:solidFill>
                <a:latin typeface="Arial"/>
                <a:ea typeface="Arial"/>
                <a:cs typeface="Arial"/>
                <a:sym typeface="Arial"/>
              </a:rPr>
              <a:t>INVENTORY</a:t>
            </a:r>
            <a:endParaRPr b="0" i="0" sz="964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4" name="Google Shape;504;p42"/>
          <p:cNvSpPr/>
          <p:nvPr/>
        </p:nvSpPr>
        <p:spPr>
          <a:xfrm>
            <a:off x="7537706" y="3706569"/>
            <a:ext cx="534932" cy="45389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5" name="Google Shape;505;p42"/>
          <p:cNvSpPr txBox="1"/>
          <p:nvPr/>
        </p:nvSpPr>
        <p:spPr>
          <a:xfrm>
            <a:off x="7578823" y="4235097"/>
            <a:ext cx="422723" cy="1597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125">
            <a:spAutoFit/>
          </a:bodyPr>
          <a:lstStyle/>
          <a:p>
            <a:pPr indent="0" lvl="0" marL="1113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4"/>
              <a:buFont typeface="Arial"/>
              <a:buNone/>
            </a:pPr>
            <a:r>
              <a:rPr b="1" i="0" lang="fr-FR" sz="964" u="none" cap="none" strike="noStrike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rPr>
              <a:t>HOSTS</a:t>
            </a:r>
            <a:endParaRPr b="0" i="0" sz="964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6" name="Google Shape;506;p42"/>
          <p:cNvSpPr txBox="1"/>
          <p:nvPr/>
        </p:nvSpPr>
        <p:spPr>
          <a:xfrm>
            <a:off x="7479616" y="5306608"/>
            <a:ext cx="618769" cy="3010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775">
            <a:spAutoFit/>
          </a:bodyPr>
          <a:lstStyle/>
          <a:p>
            <a:pPr indent="-45114" lvl="0" marL="55696" marR="4456" rtl="0" algn="l">
              <a:lnSpc>
                <a:spcPct val="1022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4"/>
              <a:buFont typeface="Arial"/>
              <a:buNone/>
            </a:pPr>
            <a:r>
              <a:rPr b="1" i="0" lang="fr-FR" sz="964" u="none" cap="none" strike="noStrike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rPr>
              <a:t>NETWORK  DEVICES</a:t>
            </a:r>
            <a:endParaRPr b="0" i="0" sz="964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7" name="Google Shape;507;p42"/>
          <p:cNvSpPr/>
          <p:nvPr/>
        </p:nvSpPr>
        <p:spPr>
          <a:xfrm>
            <a:off x="7544311" y="4729825"/>
            <a:ext cx="513882" cy="513882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8" name="Google Shape;508;p42"/>
          <p:cNvSpPr txBox="1"/>
          <p:nvPr/>
        </p:nvSpPr>
        <p:spPr>
          <a:xfrm>
            <a:off x="5754673" y="5228705"/>
            <a:ext cx="527430" cy="141064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97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4"/>
              <a:buFont typeface="Arial"/>
              <a:buNone/>
            </a:pPr>
            <a:r>
              <a:rPr b="1" i="0" lang="fr-FR" sz="964" u="none" cap="none" strike="noStrike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rPr>
              <a:t>PLUGINS</a:t>
            </a:r>
            <a:endParaRPr b="0" i="0" sz="964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9" name="Google Shape;509;p42"/>
          <p:cNvSpPr/>
          <p:nvPr/>
        </p:nvSpPr>
        <p:spPr>
          <a:xfrm>
            <a:off x="4472655" y="3741634"/>
            <a:ext cx="483097" cy="515987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0" name="Google Shape;510;p42"/>
          <p:cNvSpPr/>
          <p:nvPr/>
        </p:nvSpPr>
        <p:spPr>
          <a:xfrm>
            <a:off x="5710908" y="3759250"/>
            <a:ext cx="543615" cy="506252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1" name="Google Shape;511;p42"/>
          <p:cNvSpPr txBox="1"/>
          <p:nvPr/>
        </p:nvSpPr>
        <p:spPr>
          <a:xfrm>
            <a:off x="5915500" y="4329855"/>
            <a:ext cx="207741" cy="1597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125">
            <a:spAutoFit/>
          </a:bodyPr>
          <a:lstStyle/>
          <a:p>
            <a:pPr indent="0" lvl="0" marL="1113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4"/>
              <a:buFont typeface="Arial"/>
              <a:buNone/>
            </a:pPr>
            <a:r>
              <a:rPr b="1" i="0" lang="fr-FR" sz="964" u="none" cap="none" strike="noStrike">
                <a:solidFill>
                  <a:srgbClr val="424C55"/>
                </a:solidFill>
                <a:latin typeface="Arial"/>
                <a:ea typeface="Arial"/>
                <a:cs typeface="Arial"/>
                <a:sym typeface="Arial"/>
              </a:rPr>
              <a:t>CLI</a:t>
            </a:r>
            <a:endParaRPr b="0" i="0" sz="964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2" name="Google Shape;512;p42"/>
          <p:cNvSpPr/>
          <p:nvPr/>
        </p:nvSpPr>
        <p:spPr>
          <a:xfrm>
            <a:off x="5674710" y="4707407"/>
            <a:ext cx="645182" cy="433629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3" name="Google Shape;513;p42"/>
          <p:cNvSpPr txBox="1"/>
          <p:nvPr/>
        </p:nvSpPr>
        <p:spPr>
          <a:xfrm>
            <a:off x="4418583" y="5228242"/>
            <a:ext cx="590922" cy="141064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97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4"/>
              <a:buFont typeface="Arial"/>
              <a:buNone/>
            </a:pPr>
            <a:r>
              <a:rPr b="1" i="0" lang="fr-FR" sz="964" u="none" cap="none" strike="noStrike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rPr>
              <a:t>MODULES</a:t>
            </a:r>
            <a:endParaRPr b="0" i="0" sz="964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4" name="Google Shape;514;p42"/>
          <p:cNvSpPr/>
          <p:nvPr/>
        </p:nvSpPr>
        <p:spPr>
          <a:xfrm>
            <a:off x="4510617" y="4726439"/>
            <a:ext cx="420999" cy="419947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5" name="Google Shape;515;p42"/>
          <p:cNvSpPr/>
          <p:nvPr/>
        </p:nvSpPr>
        <p:spPr>
          <a:xfrm>
            <a:off x="7847224" y="2999262"/>
            <a:ext cx="0" cy="286271"/>
          </a:xfrm>
          <a:custGeom>
            <a:rect b="b" l="l" r="r" t="t"/>
            <a:pathLst>
              <a:path extrusionOk="0" h="326389" w="120000">
                <a:moveTo>
                  <a:pt x="0" y="325762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rgbClr val="E6B8A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6" name="Google Shape;516;p42"/>
          <p:cNvSpPr/>
          <p:nvPr/>
        </p:nvSpPr>
        <p:spPr>
          <a:xfrm>
            <a:off x="7828864" y="2948819"/>
            <a:ext cx="36759" cy="50682"/>
          </a:xfrm>
          <a:custGeom>
            <a:rect b="b" l="l" r="r" t="t"/>
            <a:pathLst>
              <a:path extrusionOk="0" h="57785" w="41909">
                <a:moveTo>
                  <a:pt x="41865" y="57512"/>
                </a:moveTo>
                <a:lnTo>
                  <a:pt x="0" y="57512"/>
                </a:lnTo>
                <a:lnTo>
                  <a:pt x="20932" y="0"/>
                </a:lnTo>
                <a:lnTo>
                  <a:pt x="41865" y="57512"/>
                </a:lnTo>
                <a:close/>
              </a:path>
            </a:pathLst>
          </a:custGeom>
          <a:solidFill>
            <a:srgbClr val="E6B8A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7" name="Google Shape;517;p42"/>
          <p:cNvSpPr/>
          <p:nvPr/>
        </p:nvSpPr>
        <p:spPr>
          <a:xfrm>
            <a:off x="7828864" y="2948819"/>
            <a:ext cx="36759" cy="50682"/>
          </a:xfrm>
          <a:custGeom>
            <a:rect b="b" l="l" r="r" t="t"/>
            <a:pathLst>
              <a:path extrusionOk="0" h="57785" w="41909">
                <a:moveTo>
                  <a:pt x="41865" y="57512"/>
                </a:moveTo>
                <a:lnTo>
                  <a:pt x="20932" y="0"/>
                </a:lnTo>
                <a:lnTo>
                  <a:pt x="0" y="57512"/>
                </a:lnTo>
                <a:lnTo>
                  <a:pt x="41865" y="57512"/>
                </a:lnTo>
                <a:close/>
              </a:path>
            </a:pathLst>
          </a:custGeom>
          <a:noFill/>
          <a:ln cap="flat" cmpd="sng" w="9525">
            <a:solidFill>
              <a:srgbClr val="E6B8A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8" name="Google Shape;518;p42"/>
          <p:cNvSpPr/>
          <p:nvPr/>
        </p:nvSpPr>
        <p:spPr>
          <a:xfrm>
            <a:off x="2383745" y="1740875"/>
            <a:ext cx="1923969" cy="991454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9" name="Google Shape;519;p42"/>
          <p:cNvSpPr txBox="1"/>
          <p:nvPr/>
        </p:nvSpPr>
        <p:spPr>
          <a:xfrm>
            <a:off x="2252636" y="5501342"/>
            <a:ext cx="673350" cy="3010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775">
            <a:spAutoFit/>
          </a:bodyPr>
          <a:lstStyle/>
          <a:p>
            <a:pPr indent="69063" lvl="0" marL="11139" marR="4456" rtl="0" algn="l">
              <a:lnSpc>
                <a:spcPct val="1022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4"/>
              <a:buFont typeface="Arial"/>
              <a:buNone/>
            </a:pPr>
            <a:r>
              <a:rPr b="1" i="0" lang="fr-FR" sz="964" u="none" cap="none" strike="noStrike">
                <a:solidFill>
                  <a:srgbClr val="414E55"/>
                </a:solidFill>
                <a:latin typeface="Arial"/>
                <a:ea typeface="Arial"/>
                <a:cs typeface="Arial"/>
                <a:sym typeface="Arial"/>
              </a:rPr>
              <a:t>ANSIBLE  PLAYBOOK</a:t>
            </a:r>
            <a:endParaRPr b="0" i="0" sz="964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0" name="Google Shape;520;p42"/>
          <p:cNvSpPr/>
          <p:nvPr/>
        </p:nvSpPr>
        <p:spPr>
          <a:xfrm>
            <a:off x="2135750" y="4560761"/>
            <a:ext cx="906250" cy="906250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1" name="Google Shape;521;p42"/>
          <p:cNvSpPr/>
          <p:nvPr/>
        </p:nvSpPr>
        <p:spPr>
          <a:xfrm>
            <a:off x="3339023" y="4037131"/>
            <a:ext cx="401559" cy="6126"/>
          </a:xfrm>
          <a:custGeom>
            <a:rect b="b" l="l" r="r" t="t"/>
            <a:pathLst>
              <a:path extrusionOk="0" h="6985" w="457835">
                <a:moveTo>
                  <a:pt x="0" y="6487"/>
                </a:moveTo>
                <a:lnTo>
                  <a:pt x="457769" y="0"/>
                </a:lnTo>
              </a:path>
            </a:pathLst>
          </a:custGeom>
          <a:noFill/>
          <a:ln cap="flat" cmpd="sng" w="9525">
            <a:solidFill>
              <a:srgbClr val="4CB1B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2" name="Google Shape;522;p42"/>
          <p:cNvSpPr/>
          <p:nvPr/>
        </p:nvSpPr>
        <p:spPr>
          <a:xfrm>
            <a:off x="3740266" y="4018770"/>
            <a:ext cx="51238" cy="36759"/>
          </a:xfrm>
          <a:custGeom>
            <a:rect b="b" l="l" r="r" t="t"/>
            <a:pathLst>
              <a:path extrusionOk="0" h="41910" w="58420">
                <a:moveTo>
                  <a:pt x="593" y="41861"/>
                </a:moveTo>
                <a:lnTo>
                  <a:pt x="0" y="0"/>
                </a:lnTo>
                <a:lnTo>
                  <a:pt x="57803" y="20115"/>
                </a:lnTo>
                <a:lnTo>
                  <a:pt x="593" y="41861"/>
                </a:lnTo>
                <a:close/>
              </a:path>
            </a:pathLst>
          </a:custGeom>
          <a:solidFill>
            <a:srgbClr val="4CB1B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3" name="Google Shape;523;p42"/>
          <p:cNvSpPr/>
          <p:nvPr/>
        </p:nvSpPr>
        <p:spPr>
          <a:xfrm>
            <a:off x="3740266" y="4018770"/>
            <a:ext cx="51238" cy="36759"/>
          </a:xfrm>
          <a:custGeom>
            <a:rect b="b" l="l" r="r" t="t"/>
            <a:pathLst>
              <a:path extrusionOk="0" h="41910" w="58420">
                <a:moveTo>
                  <a:pt x="593" y="41861"/>
                </a:moveTo>
                <a:lnTo>
                  <a:pt x="57803" y="20115"/>
                </a:lnTo>
                <a:lnTo>
                  <a:pt x="0" y="0"/>
                </a:lnTo>
                <a:lnTo>
                  <a:pt x="593" y="41861"/>
                </a:lnTo>
                <a:close/>
              </a:path>
            </a:pathLst>
          </a:custGeom>
          <a:noFill/>
          <a:ln cap="flat" cmpd="sng" w="9525">
            <a:solidFill>
              <a:srgbClr val="4CB1B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4" name="Google Shape;524;p42"/>
          <p:cNvSpPr/>
          <p:nvPr/>
        </p:nvSpPr>
        <p:spPr>
          <a:xfrm>
            <a:off x="3345627" y="2802863"/>
            <a:ext cx="0" cy="1246449"/>
          </a:xfrm>
          <a:custGeom>
            <a:rect b="b" l="l" r="r" t="t"/>
            <a:pathLst>
              <a:path extrusionOk="0" h="1421129" w="120000">
                <a:moveTo>
                  <a:pt x="0" y="0"/>
                </a:moveTo>
                <a:lnTo>
                  <a:pt x="0" y="1421100"/>
                </a:lnTo>
              </a:path>
            </a:pathLst>
          </a:custGeom>
          <a:noFill/>
          <a:ln cap="flat" cmpd="sng" w="9525">
            <a:solidFill>
              <a:srgbClr val="E6B8A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5" name="Google Shape;525;p42"/>
          <p:cNvSpPr txBox="1"/>
          <p:nvPr/>
        </p:nvSpPr>
        <p:spPr>
          <a:xfrm>
            <a:off x="7271859" y="2255988"/>
            <a:ext cx="1068226" cy="3010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775">
            <a:spAutoFit/>
          </a:bodyPr>
          <a:lstStyle/>
          <a:p>
            <a:pPr indent="-318580" lvl="0" marL="329162" marR="4456" rtl="0" algn="l">
              <a:lnSpc>
                <a:spcPct val="1022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4"/>
              <a:buFont typeface="Arial"/>
              <a:buNone/>
            </a:pPr>
            <a:r>
              <a:rPr b="1" i="0" lang="fr-FR" sz="964" u="none" cap="none" strike="noStrike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rPr>
              <a:t>PUBLIC / PRIVATE  CLOUD</a:t>
            </a:r>
            <a:endParaRPr b="0" i="0" sz="964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6" name="Google Shape;526;p42"/>
          <p:cNvSpPr txBox="1"/>
          <p:nvPr/>
        </p:nvSpPr>
        <p:spPr>
          <a:xfrm>
            <a:off x="2774409" y="2127031"/>
            <a:ext cx="1068226" cy="3010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775">
            <a:spAutoFit/>
          </a:bodyPr>
          <a:lstStyle/>
          <a:p>
            <a:pPr indent="-318580" lvl="0" marL="329162" marR="4456" rtl="0" algn="l">
              <a:lnSpc>
                <a:spcPct val="1022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4"/>
              <a:buFont typeface="Arial"/>
              <a:buNone/>
            </a:pPr>
            <a:r>
              <a:rPr b="1" i="0" lang="fr-FR" sz="964" u="none" cap="none" strike="noStrike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rPr>
              <a:t>PUBLIC / PRIVATE  CLOUD</a:t>
            </a:r>
            <a:endParaRPr b="0" i="0" sz="964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7" name="Google Shape;527;p42"/>
          <p:cNvSpPr/>
          <p:nvPr/>
        </p:nvSpPr>
        <p:spPr>
          <a:xfrm>
            <a:off x="2781156" y="3452437"/>
            <a:ext cx="3600668" cy="1539961"/>
          </a:xfrm>
          <a:custGeom>
            <a:rect b="b" l="l" r="r" t="t"/>
            <a:pathLst>
              <a:path extrusionOk="0" h="1755775" w="4105275">
                <a:moveTo>
                  <a:pt x="4105200" y="1291499"/>
                </a:moveTo>
                <a:lnTo>
                  <a:pt x="0" y="1291499"/>
                </a:lnTo>
                <a:lnTo>
                  <a:pt x="0" y="0"/>
                </a:lnTo>
                <a:lnTo>
                  <a:pt x="4105200" y="0"/>
                </a:lnTo>
                <a:lnTo>
                  <a:pt x="4105200" y="1291499"/>
                </a:lnTo>
                <a:close/>
              </a:path>
              <a:path extrusionOk="0" h="1755775" w="4105275">
                <a:moveTo>
                  <a:pt x="38219" y="1755781"/>
                </a:moveTo>
                <a:lnTo>
                  <a:pt x="684199" y="1291499"/>
                </a:lnTo>
                <a:lnTo>
                  <a:pt x="1710499" y="1291499"/>
                </a:lnTo>
                <a:lnTo>
                  <a:pt x="38219" y="1755781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8" name="Google Shape;528;p42"/>
          <p:cNvSpPr txBox="1"/>
          <p:nvPr/>
        </p:nvSpPr>
        <p:spPr>
          <a:xfrm>
            <a:off x="2946903" y="3637136"/>
            <a:ext cx="3271512" cy="2271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125">
            <a:spAutoFit/>
          </a:bodyPr>
          <a:lstStyle/>
          <a:p>
            <a:pPr indent="0" lvl="0" marL="1113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3"/>
              <a:buFont typeface="Arial"/>
              <a:buNone/>
            </a:pPr>
            <a:r>
              <a:rPr b="1" i="0" lang="fr-FR" sz="140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PLAYBOOKS </a:t>
            </a:r>
            <a:r>
              <a:rPr b="1" lang="fr-FR" sz="1403">
                <a:solidFill>
                  <a:schemeClr val="dk1"/>
                </a:solidFill>
              </a:rPr>
              <a:t>written i</a:t>
            </a:r>
            <a:r>
              <a:rPr b="1" i="0" lang="fr-FR" sz="140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 YAML</a:t>
            </a:r>
            <a:endParaRPr b="0" i="0" sz="1403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9" name="Google Shape;529;p42"/>
          <p:cNvSpPr txBox="1"/>
          <p:nvPr/>
        </p:nvSpPr>
        <p:spPr>
          <a:xfrm>
            <a:off x="2953318" y="3879408"/>
            <a:ext cx="3169800" cy="2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125">
            <a:spAutoFit/>
          </a:bodyPr>
          <a:lstStyle/>
          <a:p>
            <a:pPr indent="0" lvl="0" marL="11139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1403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Tasks executed sequentially</a:t>
            </a:r>
            <a:endParaRPr sz="1403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530" name="Google Shape;530;p42"/>
          <p:cNvSpPr txBox="1"/>
          <p:nvPr/>
        </p:nvSpPr>
        <p:spPr>
          <a:xfrm>
            <a:off x="2953318" y="4121680"/>
            <a:ext cx="2703600" cy="2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125">
            <a:spAutoFit/>
          </a:bodyPr>
          <a:lstStyle/>
          <a:p>
            <a:pPr indent="0" lvl="0" marL="11139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1403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Invokes ansible modules</a:t>
            </a:r>
            <a:endParaRPr sz="1403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531" name="Google Shape;531;p42"/>
          <p:cNvSpPr txBox="1"/>
          <p:nvPr/>
        </p:nvSpPr>
        <p:spPr>
          <a:xfrm>
            <a:off x="1579725" y="995537"/>
            <a:ext cx="7055400" cy="5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106900" lIns="106900" spcFirstLastPara="1" rIns="106900" wrap="square" tIns="106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385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Ansible’s vocabulary	</a:t>
            </a:r>
            <a:endParaRPr sz="3859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2" name="Google Shape;532;p42"/>
          <p:cNvSpPr txBox="1"/>
          <p:nvPr>
            <p:ph idx="12" type="sldNum"/>
          </p:nvPr>
        </p:nvSpPr>
        <p:spPr>
          <a:xfrm>
            <a:off x="10205093" y="7292403"/>
            <a:ext cx="426720" cy="2406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43"/>
          <p:cNvSpPr/>
          <p:nvPr/>
        </p:nvSpPr>
        <p:spPr>
          <a:xfrm>
            <a:off x="6595698" y="1151638"/>
            <a:ext cx="1923969" cy="991454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9" name="Google Shape;539;p43"/>
          <p:cNvSpPr/>
          <p:nvPr/>
        </p:nvSpPr>
        <p:spPr>
          <a:xfrm>
            <a:off x="3605426" y="2415646"/>
            <a:ext cx="2970202" cy="2448900"/>
          </a:xfrm>
          <a:custGeom>
            <a:rect b="b" l="l" r="r" t="t"/>
            <a:pathLst>
              <a:path extrusionOk="0" h="2792095" w="3386454">
                <a:moveTo>
                  <a:pt x="0" y="0"/>
                </a:moveTo>
                <a:lnTo>
                  <a:pt x="3386100" y="0"/>
                </a:lnTo>
                <a:lnTo>
                  <a:pt x="3386100" y="2791499"/>
                </a:lnTo>
                <a:lnTo>
                  <a:pt x="0" y="2791499"/>
                </a:lnTo>
                <a:lnTo>
                  <a:pt x="0" y="0"/>
                </a:lnTo>
                <a:close/>
              </a:path>
            </a:pathLst>
          </a:custGeom>
          <a:noFill/>
          <a:ln cap="flat" cmpd="sng" w="28550">
            <a:solidFill>
              <a:srgbClr val="F4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0" name="Google Shape;540;p43"/>
          <p:cNvSpPr/>
          <p:nvPr/>
        </p:nvSpPr>
        <p:spPr>
          <a:xfrm>
            <a:off x="3618567" y="2430889"/>
            <a:ext cx="2978557" cy="362572"/>
          </a:xfrm>
          <a:custGeom>
            <a:rect b="b" l="l" r="r" t="t"/>
            <a:pathLst>
              <a:path extrusionOk="0" h="413385" w="3395979">
                <a:moveTo>
                  <a:pt x="0" y="0"/>
                </a:moveTo>
                <a:lnTo>
                  <a:pt x="3395699" y="0"/>
                </a:lnTo>
                <a:lnTo>
                  <a:pt x="3395699" y="413099"/>
                </a:lnTo>
                <a:lnTo>
                  <a:pt x="0" y="413099"/>
                </a:lnTo>
                <a:lnTo>
                  <a:pt x="0" y="0"/>
                </a:lnTo>
                <a:close/>
              </a:path>
            </a:pathLst>
          </a:custGeom>
          <a:solidFill>
            <a:srgbClr val="F4CCCC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1" name="Google Shape;541;p43"/>
          <p:cNvSpPr/>
          <p:nvPr/>
        </p:nvSpPr>
        <p:spPr>
          <a:xfrm>
            <a:off x="6858900" y="2315929"/>
            <a:ext cx="0" cy="2717349"/>
          </a:xfrm>
          <a:custGeom>
            <a:rect b="b" l="l" r="r" t="t"/>
            <a:pathLst>
              <a:path extrusionOk="0" h="3098165" w="120000">
                <a:moveTo>
                  <a:pt x="0" y="0"/>
                </a:moveTo>
                <a:lnTo>
                  <a:pt x="0" y="3098099"/>
                </a:lnTo>
              </a:path>
            </a:pathLst>
          </a:custGeom>
          <a:noFill/>
          <a:ln cap="flat" cmpd="sng" w="190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2" name="Google Shape;542;p43"/>
          <p:cNvSpPr/>
          <p:nvPr/>
        </p:nvSpPr>
        <p:spPr>
          <a:xfrm>
            <a:off x="4403317" y="1164329"/>
            <a:ext cx="854629" cy="732802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3" name="Google Shape;543;p43"/>
          <p:cNvSpPr txBox="1"/>
          <p:nvPr/>
        </p:nvSpPr>
        <p:spPr>
          <a:xfrm>
            <a:off x="4636228" y="1757320"/>
            <a:ext cx="388750" cy="1597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125">
            <a:spAutoFit/>
          </a:bodyPr>
          <a:lstStyle/>
          <a:p>
            <a:pPr indent="0" lvl="0" marL="1113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4"/>
              <a:buFont typeface="Arial"/>
              <a:buNone/>
            </a:pPr>
            <a:r>
              <a:rPr b="1" i="0" lang="fr-FR" sz="964" u="none" cap="none" strike="noStrike">
                <a:solidFill>
                  <a:srgbClr val="FFFFFF"/>
                </a:solidFill>
                <a:latin typeface="Lucida Sans"/>
                <a:ea typeface="Lucida Sans"/>
                <a:cs typeface="Lucida Sans"/>
                <a:sym typeface="Lucida Sans"/>
              </a:rPr>
              <a:t>CMDB</a:t>
            </a:r>
            <a:endParaRPr b="0" i="0" sz="964" u="none" cap="none" strike="noStrike">
              <a:solidFill>
                <a:schemeClr val="dk1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sp>
        <p:nvSpPr>
          <p:cNvPr id="544" name="Google Shape;544;p43"/>
          <p:cNvSpPr/>
          <p:nvPr/>
        </p:nvSpPr>
        <p:spPr>
          <a:xfrm>
            <a:off x="2673030" y="4307717"/>
            <a:ext cx="791979" cy="7240"/>
          </a:xfrm>
          <a:custGeom>
            <a:rect b="b" l="l" r="r" t="t"/>
            <a:pathLst>
              <a:path extrusionOk="0" h="8254" w="902970">
                <a:moveTo>
                  <a:pt x="0" y="8061"/>
                </a:moveTo>
                <a:lnTo>
                  <a:pt x="902965" y="0"/>
                </a:lnTo>
              </a:path>
            </a:pathLst>
          </a:custGeom>
          <a:noFill/>
          <a:ln cap="flat" cmpd="sng" w="9525">
            <a:solidFill>
              <a:srgbClr val="E6B8A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5" name="Google Shape;545;p43"/>
          <p:cNvSpPr/>
          <p:nvPr/>
        </p:nvSpPr>
        <p:spPr>
          <a:xfrm>
            <a:off x="3464843" y="4289356"/>
            <a:ext cx="50682" cy="36759"/>
          </a:xfrm>
          <a:custGeom>
            <a:rect b="b" l="l" r="r" t="t"/>
            <a:pathLst>
              <a:path extrusionOk="0" h="41910" w="57785">
                <a:moveTo>
                  <a:pt x="373" y="41863"/>
                </a:moveTo>
                <a:lnTo>
                  <a:pt x="0" y="0"/>
                </a:lnTo>
                <a:lnTo>
                  <a:pt x="57697" y="20418"/>
                </a:lnTo>
                <a:lnTo>
                  <a:pt x="373" y="41863"/>
                </a:lnTo>
                <a:close/>
              </a:path>
            </a:pathLst>
          </a:custGeom>
          <a:solidFill>
            <a:srgbClr val="E6B8A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6" name="Google Shape;546;p43"/>
          <p:cNvSpPr/>
          <p:nvPr/>
        </p:nvSpPr>
        <p:spPr>
          <a:xfrm>
            <a:off x="3464843" y="4289356"/>
            <a:ext cx="50682" cy="36759"/>
          </a:xfrm>
          <a:custGeom>
            <a:rect b="b" l="l" r="r" t="t"/>
            <a:pathLst>
              <a:path extrusionOk="0" h="41910" w="57785">
                <a:moveTo>
                  <a:pt x="373" y="41863"/>
                </a:moveTo>
                <a:lnTo>
                  <a:pt x="57697" y="20418"/>
                </a:lnTo>
                <a:lnTo>
                  <a:pt x="0" y="0"/>
                </a:lnTo>
                <a:lnTo>
                  <a:pt x="373" y="41863"/>
                </a:lnTo>
                <a:close/>
              </a:path>
            </a:pathLst>
          </a:custGeom>
          <a:noFill/>
          <a:ln cap="flat" cmpd="sng" w="9525">
            <a:solidFill>
              <a:srgbClr val="E6B8A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7" name="Google Shape;547;p43"/>
          <p:cNvSpPr/>
          <p:nvPr/>
        </p:nvSpPr>
        <p:spPr>
          <a:xfrm>
            <a:off x="6625932" y="3238560"/>
            <a:ext cx="483431" cy="0"/>
          </a:xfrm>
          <a:custGeom>
            <a:rect b="b" l="l" r="r" t="t"/>
            <a:pathLst>
              <a:path extrusionOk="0" h="120000" w="551179">
                <a:moveTo>
                  <a:pt x="0" y="0"/>
                </a:moveTo>
                <a:lnTo>
                  <a:pt x="550762" y="0"/>
                </a:lnTo>
              </a:path>
            </a:pathLst>
          </a:custGeom>
          <a:noFill/>
          <a:ln cap="flat" cmpd="sng" w="9525">
            <a:solidFill>
              <a:srgbClr val="4CB1B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8" name="Google Shape;548;p43"/>
          <p:cNvSpPr/>
          <p:nvPr/>
        </p:nvSpPr>
        <p:spPr>
          <a:xfrm>
            <a:off x="7108998" y="3220200"/>
            <a:ext cx="50682" cy="36759"/>
          </a:xfrm>
          <a:custGeom>
            <a:rect b="b" l="l" r="r" t="t"/>
            <a:pathLst>
              <a:path extrusionOk="0" h="41910" w="57784">
                <a:moveTo>
                  <a:pt x="0" y="41865"/>
                </a:moveTo>
                <a:lnTo>
                  <a:pt x="0" y="0"/>
                </a:lnTo>
                <a:lnTo>
                  <a:pt x="57512" y="20932"/>
                </a:lnTo>
                <a:lnTo>
                  <a:pt x="0" y="41865"/>
                </a:lnTo>
                <a:close/>
              </a:path>
            </a:pathLst>
          </a:custGeom>
          <a:solidFill>
            <a:srgbClr val="4CB1B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9" name="Google Shape;549;p43"/>
          <p:cNvSpPr/>
          <p:nvPr/>
        </p:nvSpPr>
        <p:spPr>
          <a:xfrm>
            <a:off x="7108998" y="3220200"/>
            <a:ext cx="50682" cy="36759"/>
          </a:xfrm>
          <a:custGeom>
            <a:rect b="b" l="l" r="r" t="t"/>
            <a:pathLst>
              <a:path extrusionOk="0" h="41910" w="57784">
                <a:moveTo>
                  <a:pt x="0" y="41865"/>
                </a:moveTo>
                <a:lnTo>
                  <a:pt x="57512" y="20932"/>
                </a:lnTo>
                <a:lnTo>
                  <a:pt x="0" y="0"/>
                </a:lnTo>
                <a:lnTo>
                  <a:pt x="0" y="41865"/>
                </a:lnTo>
                <a:close/>
              </a:path>
            </a:pathLst>
          </a:custGeom>
          <a:noFill/>
          <a:ln cap="flat" cmpd="sng" w="9525">
            <a:solidFill>
              <a:srgbClr val="4CB1B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0" name="Google Shape;550;p43"/>
          <p:cNvSpPr/>
          <p:nvPr/>
        </p:nvSpPr>
        <p:spPr>
          <a:xfrm>
            <a:off x="6625932" y="4248659"/>
            <a:ext cx="483431" cy="0"/>
          </a:xfrm>
          <a:custGeom>
            <a:rect b="b" l="l" r="r" t="t"/>
            <a:pathLst>
              <a:path extrusionOk="0" h="120000" w="551179">
                <a:moveTo>
                  <a:pt x="0" y="0"/>
                </a:moveTo>
                <a:lnTo>
                  <a:pt x="550762" y="0"/>
                </a:lnTo>
              </a:path>
            </a:pathLst>
          </a:custGeom>
          <a:noFill/>
          <a:ln cap="flat" cmpd="sng" w="9525">
            <a:solidFill>
              <a:srgbClr val="E6B8A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1" name="Google Shape;551;p43"/>
          <p:cNvSpPr/>
          <p:nvPr/>
        </p:nvSpPr>
        <p:spPr>
          <a:xfrm>
            <a:off x="7108998" y="4230299"/>
            <a:ext cx="50682" cy="36759"/>
          </a:xfrm>
          <a:custGeom>
            <a:rect b="b" l="l" r="r" t="t"/>
            <a:pathLst>
              <a:path extrusionOk="0" h="41910" w="57784">
                <a:moveTo>
                  <a:pt x="0" y="41865"/>
                </a:moveTo>
                <a:lnTo>
                  <a:pt x="0" y="0"/>
                </a:lnTo>
                <a:lnTo>
                  <a:pt x="57512" y="20932"/>
                </a:lnTo>
                <a:lnTo>
                  <a:pt x="0" y="41865"/>
                </a:lnTo>
                <a:close/>
              </a:path>
            </a:pathLst>
          </a:custGeom>
          <a:solidFill>
            <a:srgbClr val="E6B8A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2" name="Google Shape;552;p43"/>
          <p:cNvSpPr/>
          <p:nvPr/>
        </p:nvSpPr>
        <p:spPr>
          <a:xfrm>
            <a:off x="7108998" y="4230299"/>
            <a:ext cx="50682" cy="36759"/>
          </a:xfrm>
          <a:custGeom>
            <a:rect b="b" l="l" r="r" t="t"/>
            <a:pathLst>
              <a:path extrusionOk="0" h="41910" w="57784">
                <a:moveTo>
                  <a:pt x="0" y="41865"/>
                </a:moveTo>
                <a:lnTo>
                  <a:pt x="57512" y="20932"/>
                </a:lnTo>
                <a:lnTo>
                  <a:pt x="0" y="0"/>
                </a:lnTo>
                <a:lnTo>
                  <a:pt x="0" y="41865"/>
                </a:lnTo>
                <a:close/>
              </a:path>
            </a:pathLst>
          </a:custGeom>
          <a:noFill/>
          <a:ln cap="flat" cmpd="sng" w="9525">
            <a:solidFill>
              <a:srgbClr val="E6B8A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3" name="Google Shape;553;p43"/>
          <p:cNvSpPr/>
          <p:nvPr/>
        </p:nvSpPr>
        <p:spPr>
          <a:xfrm>
            <a:off x="2396841" y="3728701"/>
            <a:ext cx="1068226" cy="0"/>
          </a:xfrm>
          <a:custGeom>
            <a:rect b="b" l="l" r="r" t="t"/>
            <a:pathLst>
              <a:path extrusionOk="0" h="120000" w="1217929">
                <a:moveTo>
                  <a:pt x="0" y="0"/>
                </a:moveTo>
                <a:lnTo>
                  <a:pt x="1217662" y="0"/>
                </a:lnTo>
              </a:path>
            </a:pathLst>
          </a:custGeom>
          <a:noFill/>
          <a:ln cap="flat" cmpd="sng" w="9525">
            <a:solidFill>
              <a:srgbClr val="E6B8A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4" name="Google Shape;554;p43"/>
          <p:cNvSpPr/>
          <p:nvPr/>
        </p:nvSpPr>
        <p:spPr>
          <a:xfrm>
            <a:off x="3464833" y="3710341"/>
            <a:ext cx="50682" cy="36759"/>
          </a:xfrm>
          <a:custGeom>
            <a:rect b="b" l="l" r="r" t="t"/>
            <a:pathLst>
              <a:path extrusionOk="0" h="41910" w="57785">
                <a:moveTo>
                  <a:pt x="0" y="41865"/>
                </a:moveTo>
                <a:lnTo>
                  <a:pt x="0" y="0"/>
                </a:lnTo>
                <a:lnTo>
                  <a:pt x="57512" y="20932"/>
                </a:lnTo>
                <a:lnTo>
                  <a:pt x="0" y="41865"/>
                </a:lnTo>
                <a:close/>
              </a:path>
            </a:pathLst>
          </a:custGeom>
          <a:solidFill>
            <a:srgbClr val="E6B8A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5" name="Google Shape;555;p43"/>
          <p:cNvSpPr/>
          <p:nvPr/>
        </p:nvSpPr>
        <p:spPr>
          <a:xfrm>
            <a:off x="3464833" y="3710341"/>
            <a:ext cx="50682" cy="36759"/>
          </a:xfrm>
          <a:custGeom>
            <a:rect b="b" l="l" r="r" t="t"/>
            <a:pathLst>
              <a:path extrusionOk="0" h="41910" w="57785">
                <a:moveTo>
                  <a:pt x="0" y="41865"/>
                </a:moveTo>
                <a:lnTo>
                  <a:pt x="57512" y="20932"/>
                </a:lnTo>
                <a:lnTo>
                  <a:pt x="0" y="0"/>
                </a:lnTo>
                <a:lnTo>
                  <a:pt x="0" y="41865"/>
                </a:lnTo>
                <a:close/>
              </a:path>
            </a:pathLst>
          </a:custGeom>
          <a:noFill/>
          <a:ln cap="flat" cmpd="sng" w="9525">
            <a:solidFill>
              <a:srgbClr val="E6B8A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6" name="Google Shape;556;p43"/>
          <p:cNvSpPr/>
          <p:nvPr/>
        </p:nvSpPr>
        <p:spPr>
          <a:xfrm>
            <a:off x="2293745" y="3512484"/>
            <a:ext cx="0" cy="326928"/>
          </a:xfrm>
          <a:custGeom>
            <a:rect b="b" l="l" r="r" t="t"/>
            <a:pathLst>
              <a:path extrusionOk="0" h="372745" w="120000">
                <a:moveTo>
                  <a:pt x="0" y="0"/>
                </a:moveTo>
                <a:lnTo>
                  <a:pt x="0" y="372262"/>
                </a:lnTo>
              </a:path>
            </a:pathLst>
          </a:custGeom>
          <a:noFill/>
          <a:ln cap="flat" cmpd="sng" w="9525">
            <a:solidFill>
              <a:srgbClr val="E6B8A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7" name="Google Shape;557;p43"/>
          <p:cNvSpPr/>
          <p:nvPr/>
        </p:nvSpPr>
        <p:spPr>
          <a:xfrm>
            <a:off x="2275385" y="3838989"/>
            <a:ext cx="36759" cy="50682"/>
          </a:xfrm>
          <a:custGeom>
            <a:rect b="b" l="l" r="r" t="t"/>
            <a:pathLst>
              <a:path extrusionOk="0" h="57785" w="41910">
                <a:moveTo>
                  <a:pt x="20932" y="57512"/>
                </a:moveTo>
                <a:lnTo>
                  <a:pt x="0" y="0"/>
                </a:lnTo>
                <a:lnTo>
                  <a:pt x="41865" y="0"/>
                </a:lnTo>
                <a:lnTo>
                  <a:pt x="20932" y="57512"/>
                </a:lnTo>
                <a:close/>
              </a:path>
            </a:pathLst>
          </a:custGeom>
          <a:solidFill>
            <a:srgbClr val="E6B8A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8" name="Google Shape;558;p43"/>
          <p:cNvSpPr/>
          <p:nvPr/>
        </p:nvSpPr>
        <p:spPr>
          <a:xfrm>
            <a:off x="2275385" y="3838989"/>
            <a:ext cx="36759" cy="50682"/>
          </a:xfrm>
          <a:custGeom>
            <a:rect b="b" l="l" r="r" t="t"/>
            <a:pathLst>
              <a:path extrusionOk="0" h="57785" w="41910">
                <a:moveTo>
                  <a:pt x="0" y="0"/>
                </a:moveTo>
                <a:lnTo>
                  <a:pt x="20932" y="57512"/>
                </a:lnTo>
                <a:lnTo>
                  <a:pt x="41865" y="0"/>
                </a:lnTo>
                <a:lnTo>
                  <a:pt x="0" y="0"/>
                </a:lnTo>
                <a:close/>
              </a:path>
            </a:pathLst>
          </a:custGeom>
          <a:noFill/>
          <a:ln cap="flat" cmpd="sng" w="9525">
            <a:solidFill>
              <a:srgbClr val="E6B8A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9" name="Google Shape;559;p43"/>
          <p:cNvSpPr/>
          <p:nvPr/>
        </p:nvSpPr>
        <p:spPr>
          <a:xfrm>
            <a:off x="2400672" y="3509812"/>
            <a:ext cx="0" cy="225564"/>
          </a:xfrm>
          <a:custGeom>
            <a:rect b="b" l="l" r="r" t="t"/>
            <a:pathLst>
              <a:path extrusionOk="0" h="257175" w="120000">
                <a:moveTo>
                  <a:pt x="0" y="0"/>
                </a:moveTo>
                <a:lnTo>
                  <a:pt x="0" y="256800"/>
                </a:lnTo>
              </a:path>
            </a:pathLst>
          </a:custGeom>
          <a:noFill/>
          <a:ln cap="flat" cmpd="sng" w="9525">
            <a:solidFill>
              <a:srgbClr val="EAD1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0" name="Google Shape;560;p43"/>
          <p:cNvSpPr/>
          <p:nvPr/>
        </p:nvSpPr>
        <p:spPr>
          <a:xfrm>
            <a:off x="3065482" y="3321401"/>
            <a:ext cx="401559" cy="6126"/>
          </a:xfrm>
          <a:custGeom>
            <a:rect b="b" l="l" r="r" t="t"/>
            <a:pathLst>
              <a:path extrusionOk="0" h="6985" w="457835">
                <a:moveTo>
                  <a:pt x="0" y="6487"/>
                </a:moveTo>
                <a:lnTo>
                  <a:pt x="457769" y="0"/>
                </a:lnTo>
              </a:path>
            </a:pathLst>
          </a:custGeom>
          <a:noFill/>
          <a:ln cap="flat" cmpd="sng" w="9525">
            <a:solidFill>
              <a:srgbClr val="E6B8A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1" name="Google Shape;561;p43"/>
          <p:cNvSpPr/>
          <p:nvPr/>
        </p:nvSpPr>
        <p:spPr>
          <a:xfrm>
            <a:off x="3466725" y="3303041"/>
            <a:ext cx="51238" cy="36759"/>
          </a:xfrm>
          <a:custGeom>
            <a:rect b="b" l="l" r="r" t="t"/>
            <a:pathLst>
              <a:path extrusionOk="0" h="41910" w="58420">
                <a:moveTo>
                  <a:pt x="593" y="41861"/>
                </a:moveTo>
                <a:lnTo>
                  <a:pt x="0" y="0"/>
                </a:lnTo>
                <a:lnTo>
                  <a:pt x="57803" y="20115"/>
                </a:lnTo>
                <a:lnTo>
                  <a:pt x="593" y="41861"/>
                </a:lnTo>
                <a:close/>
              </a:path>
            </a:pathLst>
          </a:custGeom>
          <a:solidFill>
            <a:srgbClr val="E6B8A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2" name="Google Shape;562;p43"/>
          <p:cNvSpPr/>
          <p:nvPr/>
        </p:nvSpPr>
        <p:spPr>
          <a:xfrm>
            <a:off x="3466725" y="3303041"/>
            <a:ext cx="51238" cy="36759"/>
          </a:xfrm>
          <a:custGeom>
            <a:rect b="b" l="l" r="r" t="t"/>
            <a:pathLst>
              <a:path extrusionOk="0" h="41910" w="58420">
                <a:moveTo>
                  <a:pt x="593" y="41861"/>
                </a:moveTo>
                <a:lnTo>
                  <a:pt x="57803" y="20115"/>
                </a:lnTo>
                <a:lnTo>
                  <a:pt x="0" y="0"/>
                </a:lnTo>
                <a:lnTo>
                  <a:pt x="593" y="41861"/>
                </a:lnTo>
                <a:close/>
              </a:path>
            </a:pathLst>
          </a:custGeom>
          <a:noFill/>
          <a:ln cap="flat" cmpd="sng" w="9525">
            <a:solidFill>
              <a:srgbClr val="E6B8A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3" name="Google Shape;563;p43"/>
          <p:cNvSpPr/>
          <p:nvPr/>
        </p:nvSpPr>
        <p:spPr>
          <a:xfrm>
            <a:off x="3309838" y="2995570"/>
            <a:ext cx="155945" cy="0"/>
          </a:xfrm>
          <a:custGeom>
            <a:rect b="b" l="l" r="r" t="t"/>
            <a:pathLst>
              <a:path extrusionOk="0" h="120000" w="177800">
                <a:moveTo>
                  <a:pt x="0" y="0"/>
                </a:moveTo>
                <a:lnTo>
                  <a:pt x="177562" y="0"/>
                </a:lnTo>
              </a:path>
            </a:pathLst>
          </a:custGeom>
          <a:noFill/>
          <a:ln cap="flat" cmpd="sng" w="9525">
            <a:solidFill>
              <a:srgbClr val="E6B8A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4" name="Google Shape;564;p43"/>
          <p:cNvSpPr/>
          <p:nvPr/>
        </p:nvSpPr>
        <p:spPr>
          <a:xfrm>
            <a:off x="3465577" y="2977210"/>
            <a:ext cx="50682" cy="36759"/>
          </a:xfrm>
          <a:custGeom>
            <a:rect b="b" l="l" r="r" t="t"/>
            <a:pathLst>
              <a:path extrusionOk="0" h="41910" w="57785">
                <a:moveTo>
                  <a:pt x="0" y="41865"/>
                </a:moveTo>
                <a:lnTo>
                  <a:pt x="0" y="0"/>
                </a:lnTo>
                <a:lnTo>
                  <a:pt x="57512" y="20932"/>
                </a:lnTo>
                <a:lnTo>
                  <a:pt x="0" y="41865"/>
                </a:lnTo>
                <a:close/>
              </a:path>
            </a:pathLst>
          </a:custGeom>
          <a:solidFill>
            <a:srgbClr val="E6B8A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5" name="Google Shape;565;p43"/>
          <p:cNvSpPr/>
          <p:nvPr/>
        </p:nvSpPr>
        <p:spPr>
          <a:xfrm>
            <a:off x="3465577" y="2977210"/>
            <a:ext cx="50682" cy="36759"/>
          </a:xfrm>
          <a:custGeom>
            <a:rect b="b" l="l" r="r" t="t"/>
            <a:pathLst>
              <a:path extrusionOk="0" h="41910" w="57785">
                <a:moveTo>
                  <a:pt x="0" y="41865"/>
                </a:moveTo>
                <a:lnTo>
                  <a:pt x="57512" y="20932"/>
                </a:lnTo>
                <a:lnTo>
                  <a:pt x="0" y="0"/>
                </a:lnTo>
                <a:lnTo>
                  <a:pt x="0" y="41865"/>
                </a:lnTo>
                <a:close/>
              </a:path>
            </a:pathLst>
          </a:custGeom>
          <a:noFill/>
          <a:ln cap="flat" cmpd="sng" w="9525">
            <a:solidFill>
              <a:srgbClr val="E6B8A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6" name="Google Shape;566;p43"/>
          <p:cNvSpPr/>
          <p:nvPr/>
        </p:nvSpPr>
        <p:spPr>
          <a:xfrm>
            <a:off x="3321722" y="2191483"/>
            <a:ext cx="0" cy="804233"/>
          </a:xfrm>
          <a:custGeom>
            <a:rect b="b" l="l" r="r" t="t"/>
            <a:pathLst>
              <a:path extrusionOk="0" h="916939" w="120000">
                <a:moveTo>
                  <a:pt x="0" y="0"/>
                </a:moveTo>
                <a:lnTo>
                  <a:pt x="0" y="916800"/>
                </a:lnTo>
              </a:path>
            </a:pathLst>
          </a:custGeom>
          <a:noFill/>
          <a:ln cap="flat" cmpd="sng" w="9525">
            <a:solidFill>
              <a:srgbClr val="E6B8A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7" name="Google Shape;567;p43"/>
          <p:cNvSpPr/>
          <p:nvPr/>
        </p:nvSpPr>
        <p:spPr>
          <a:xfrm>
            <a:off x="3309867" y="2191489"/>
            <a:ext cx="1524366" cy="0"/>
          </a:xfrm>
          <a:custGeom>
            <a:rect b="b" l="l" r="r" t="t"/>
            <a:pathLst>
              <a:path extrusionOk="0" h="120000" w="1737995">
                <a:moveTo>
                  <a:pt x="1737599" y="0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rgbClr val="E6B8A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8" name="Google Shape;568;p43"/>
          <p:cNvSpPr/>
          <p:nvPr/>
        </p:nvSpPr>
        <p:spPr>
          <a:xfrm>
            <a:off x="4833883" y="1975701"/>
            <a:ext cx="0" cy="225564"/>
          </a:xfrm>
          <a:custGeom>
            <a:rect b="b" l="l" r="r" t="t"/>
            <a:pathLst>
              <a:path extrusionOk="0" h="257175" w="120000">
                <a:moveTo>
                  <a:pt x="0" y="0"/>
                </a:moveTo>
                <a:lnTo>
                  <a:pt x="0" y="256799"/>
                </a:lnTo>
              </a:path>
            </a:pathLst>
          </a:custGeom>
          <a:noFill/>
          <a:ln cap="flat" cmpd="sng" w="9525">
            <a:solidFill>
              <a:srgbClr val="E6B8A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9" name="Google Shape;569;p43"/>
          <p:cNvSpPr/>
          <p:nvPr/>
        </p:nvSpPr>
        <p:spPr>
          <a:xfrm>
            <a:off x="1782709" y="2500727"/>
            <a:ext cx="1059867" cy="722014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0" name="Google Shape;570;p43"/>
          <p:cNvSpPr txBox="1"/>
          <p:nvPr/>
        </p:nvSpPr>
        <p:spPr>
          <a:xfrm>
            <a:off x="2100950" y="3256730"/>
            <a:ext cx="429406" cy="1597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125">
            <a:spAutoFit/>
          </a:bodyPr>
          <a:lstStyle/>
          <a:p>
            <a:pPr indent="0" lvl="0" marL="1113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4"/>
              <a:buFont typeface="Arial"/>
              <a:buNone/>
            </a:pPr>
            <a:r>
              <a:rPr b="1" i="0" lang="fr-FR" sz="964" u="none" cap="none" strike="noStrike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rPr>
              <a:t>USERS</a:t>
            </a:r>
            <a:endParaRPr b="0" i="0" sz="964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1" name="Google Shape;571;p43"/>
          <p:cNvSpPr txBox="1"/>
          <p:nvPr/>
        </p:nvSpPr>
        <p:spPr>
          <a:xfrm>
            <a:off x="4077252" y="3607831"/>
            <a:ext cx="747423" cy="1597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125">
            <a:spAutoFit/>
          </a:bodyPr>
          <a:lstStyle/>
          <a:p>
            <a:pPr indent="0" lvl="0" marL="1113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4"/>
              <a:buFont typeface="Arial"/>
              <a:buNone/>
            </a:pPr>
            <a:r>
              <a:rPr b="1" i="0" lang="fr-FR" sz="964" u="none" cap="none" strike="noStrike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rPr>
              <a:t>INVENTORY</a:t>
            </a:r>
            <a:endParaRPr b="0" i="0" sz="964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2" name="Google Shape;572;p43"/>
          <p:cNvSpPr/>
          <p:nvPr/>
        </p:nvSpPr>
        <p:spPr>
          <a:xfrm>
            <a:off x="7264165" y="2988881"/>
            <a:ext cx="534932" cy="45389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3" name="Google Shape;573;p43"/>
          <p:cNvSpPr txBox="1"/>
          <p:nvPr/>
        </p:nvSpPr>
        <p:spPr>
          <a:xfrm>
            <a:off x="7305283" y="3517408"/>
            <a:ext cx="422723" cy="1597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125">
            <a:spAutoFit/>
          </a:bodyPr>
          <a:lstStyle/>
          <a:p>
            <a:pPr indent="0" lvl="0" marL="1113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4"/>
              <a:buFont typeface="Arial"/>
              <a:buNone/>
            </a:pPr>
            <a:r>
              <a:rPr b="1" i="0" lang="fr-FR" sz="964" u="none" cap="none" strike="noStrike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rPr>
              <a:t>HOSTS</a:t>
            </a:r>
            <a:endParaRPr b="0" i="0" sz="964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4" name="Google Shape;574;p43"/>
          <p:cNvSpPr txBox="1"/>
          <p:nvPr/>
        </p:nvSpPr>
        <p:spPr>
          <a:xfrm>
            <a:off x="7188138" y="4588920"/>
            <a:ext cx="654414" cy="3010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775">
            <a:spAutoFit/>
          </a:bodyPr>
          <a:lstStyle/>
          <a:p>
            <a:pPr indent="-47341" lvl="0" marL="57924" marR="4456" rtl="0" algn="l">
              <a:lnSpc>
                <a:spcPct val="1022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4"/>
              <a:buFont typeface="Arial"/>
              <a:buNone/>
            </a:pPr>
            <a:r>
              <a:rPr b="1" i="0" lang="fr-FR" sz="964" u="none" cap="none" strike="noStrike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rPr>
              <a:t>NETWORK  DEVICES</a:t>
            </a:r>
            <a:endParaRPr b="0" i="0" sz="964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5" name="Google Shape;575;p43"/>
          <p:cNvSpPr/>
          <p:nvPr/>
        </p:nvSpPr>
        <p:spPr>
          <a:xfrm>
            <a:off x="7270769" y="4012137"/>
            <a:ext cx="513882" cy="513882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6" name="Google Shape;576;p43"/>
          <p:cNvSpPr txBox="1"/>
          <p:nvPr/>
        </p:nvSpPr>
        <p:spPr>
          <a:xfrm>
            <a:off x="5467114" y="4511017"/>
            <a:ext cx="555277" cy="141064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97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4"/>
              <a:buFont typeface="Arial"/>
              <a:buNone/>
            </a:pPr>
            <a:r>
              <a:rPr b="1" i="0" lang="fr-FR" sz="964" u="none" cap="none" strike="noStrike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rPr>
              <a:t>PLUGINS</a:t>
            </a:r>
            <a:endParaRPr b="0" i="0" sz="964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7" name="Google Shape;577;p43"/>
          <p:cNvSpPr/>
          <p:nvPr/>
        </p:nvSpPr>
        <p:spPr>
          <a:xfrm>
            <a:off x="4199115" y="3023946"/>
            <a:ext cx="483097" cy="515987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8" name="Google Shape;578;p43"/>
          <p:cNvSpPr/>
          <p:nvPr/>
        </p:nvSpPr>
        <p:spPr>
          <a:xfrm>
            <a:off x="5437366" y="3041562"/>
            <a:ext cx="543615" cy="506252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9" name="Google Shape;579;p43"/>
          <p:cNvSpPr txBox="1"/>
          <p:nvPr/>
        </p:nvSpPr>
        <p:spPr>
          <a:xfrm>
            <a:off x="5641959" y="3612167"/>
            <a:ext cx="207741" cy="1597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125">
            <a:spAutoFit/>
          </a:bodyPr>
          <a:lstStyle/>
          <a:p>
            <a:pPr indent="0" lvl="0" marL="1113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4"/>
              <a:buFont typeface="Arial"/>
              <a:buNone/>
            </a:pPr>
            <a:r>
              <a:rPr b="1" i="0" lang="fr-FR" sz="964" u="none" cap="none" strike="noStrike">
                <a:solidFill>
                  <a:srgbClr val="424C55"/>
                </a:solidFill>
                <a:latin typeface="Arial"/>
                <a:ea typeface="Arial"/>
                <a:cs typeface="Arial"/>
                <a:sym typeface="Arial"/>
              </a:rPr>
              <a:t>CLI</a:t>
            </a:r>
            <a:endParaRPr b="0" i="0" sz="964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0" name="Google Shape;580;p43"/>
          <p:cNvSpPr/>
          <p:nvPr/>
        </p:nvSpPr>
        <p:spPr>
          <a:xfrm>
            <a:off x="5401169" y="3989720"/>
            <a:ext cx="645182" cy="433629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1" name="Google Shape;581;p43"/>
          <p:cNvSpPr/>
          <p:nvPr/>
        </p:nvSpPr>
        <p:spPr>
          <a:xfrm>
            <a:off x="4237076" y="4008750"/>
            <a:ext cx="420999" cy="419947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2" name="Google Shape;582;p43"/>
          <p:cNvSpPr/>
          <p:nvPr/>
        </p:nvSpPr>
        <p:spPr>
          <a:xfrm>
            <a:off x="7573684" y="2281574"/>
            <a:ext cx="0" cy="286271"/>
          </a:xfrm>
          <a:custGeom>
            <a:rect b="b" l="l" r="r" t="t"/>
            <a:pathLst>
              <a:path extrusionOk="0" h="326389" w="120000">
                <a:moveTo>
                  <a:pt x="0" y="325762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rgbClr val="E6B8A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3" name="Google Shape;583;p43"/>
          <p:cNvSpPr/>
          <p:nvPr/>
        </p:nvSpPr>
        <p:spPr>
          <a:xfrm>
            <a:off x="7555324" y="2231131"/>
            <a:ext cx="36759" cy="50682"/>
          </a:xfrm>
          <a:custGeom>
            <a:rect b="b" l="l" r="r" t="t"/>
            <a:pathLst>
              <a:path extrusionOk="0" h="57785" w="41909">
                <a:moveTo>
                  <a:pt x="41865" y="57512"/>
                </a:moveTo>
                <a:lnTo>
                  <a:pt x="0" y="57512"/>
                </a:lnTo>
                <a:lnTo>
                  <a:pt x="20932" y="0"/>
                </a:lnTo>
                <a:lnTo>
                  <a:pt x="41865" y="57512"/>
                </a:lnTo>
                <a:close/>
              </a:path>
            </a:pathLst>
          </a:custGeom>
          <a:solidFill>
            <a:srgbClr val="E6B8A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4" name="Google Shape;584;p43"/>
          <p:cNvSpPr/>
          <p:nvPr/>
        </p:nvSpPr>
        <p:spPr>
          <a:xfrm>
            <a:off x="7555324" y="2231131"/>
            <a:ext cx="36759" cy="50682"/>
          </a:xfrm>
          <a:custGeom>
            <a:rect b="b" l="l" r="r" t="t"/>
            <a:pathLst>
              <a:path extrusionOk="0" h="57785" w="41909">
                <a:moveTo>
                  <a:pt x="41865" y="57512"/>
                </a:moveTo>
                <a:lnTo>
                  <a:pt x="20932" y="0"/>
                </a:lnTo>
                <a:lnTo>
                  <a:pt x="0" y="57512"/>
                </a:lnTo>
                <a:lnTo>
                  <a:pt x="41865" y="57512"/>
                </a:lnTo>
                <a:close/>
              </a:path>
            </a:pathLst>
          </a:custGeom>
          <a:noFill/>
          <a:ln cap="flat" cmpd="sng" w="9525">
            <a:solidFill>
              <a:srgbClr val="E6B8A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5" name="Google Shape;585;p43"/>
          <p:cNvSpPr/>
          <p:nvPr/>
        </p:nvSpPr>
        <p:spPr>
          <a:xfrm>
            <a:off x="2110203" y="1023187"/>
            <a:ext cx="1923969" cy="991454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6" name="Google Shape;586;p43"/>
          <p:cNvSpPr txBox="1"/>
          <p:nvPr/>
        </p:nvSpPr>
        <p:spPr>
          <a:xfrm>
            <a:off x="1960484" y="4783654"/>
            <a:ext cx="710666" cy="3010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775">
            <a:spAutoFit/>
          </a:bodyPr>
          <a:lstStyle/>
          <a:p>
            <a:pPr indent="77417" lvl="0" marL="11139" marR="4456" rtl="0" algn="l">
              <a:lnSpc>
                <a:spcPct val="1022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4"/>
              <a:buFont typeface="Arial"/>
              <a:buNone/>
            </a:pPr>
            <a:r>
              <a:rPr b="1" i="0" lang="fr-FR" sz="964" u="none" cap="none" strike="noStrike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rPr>
              <a:t>ANSIBLE  PLAYBOOK</a:t>
            </a:r>
            <a:endParaRPr b="0" i="0" sz="964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7" name="Google Shape;587;p43"/>
          <p:cNvSpPr/>
          <p:nvPr/>
        </p:nvSpPr>
        <p:spPr>
          <a:xfrm>
            <a:off x="1862208" y="3843073"/>
            <a:ext cx="906250" cy="906250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8" name="Google Shape;588;p43"/>
          <p:cNvSpPr/>
          <p:nvPr/>
        </p:nvSpPr>
        <p:spPr>
          <a:xfrm>
            <a:off x="4434761" y="4653261"/>
            <a:ext cx="6126" cy="496241"/>
          </a:xfrm>
          <a:custGeom>
            <a:rect b="b" l="l" r="r" t="t"/>
            <a:pathLst>
              <a:path extrusionOk="0" h="565785" w="6985">
                <a:moveTo>
                  <a:pt x="0" y="0"/>
                </a:moveTo>
                <a:lnTo>
                  <a:pt x="6811" y="565654"/>
                </a:lnTo>
              </a:path>
            </a:pathLst>
          </a:custGeom>
          <a:noFill/>
          <a:ln cap="flat" cmpd="sng" w="9525">
            <a:solidFill>
              <a:srgbClr val="FC3E3E"/>
            </a:solidFill>
            <a:prstDash val="lg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9" name="Google Shape;589;p43"/>
          <p:cNvSpPr/>
          <p:nvPr/>
        </p:nvSpPr>
        <p:spPr>
          <a:xfrm>
            <a:off x="4426936" y="5149220"/>
            <a:ext cx="27847" cy="38429"/>
          </a:xfrm>
          <a:custGeom>
            <a:rect b="b" l="l" r="r" t="t"/>
            <a:pathLst>
              <a:path extrusionOk="0" h="43814" w="31750">
                <a:moveTo>
                  <a:pt x="16252" y="43411"/>
                </a:moveTo>
                <a:lnTo>
                  <a:pt x="0" y="378"/>
                </a:lnTo>
                <a:lnTo>
                  <a:pt x="31463" y="0"/>
                </a:lnTo>
                <a:lnTo>
                  <a:pt x="16252" y="43411"/>
                </a:lnTo>
                <a:close/>
              </a:path>
            </a:pathLst>
          </a:custGeom>
          <a:solidFill>
            <a:srgbClr val="FC3E3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0" name="Google Shape;590;p43"/>
          <p:cNvSpPr/>
          <p:nvPr/>
        </p:nvSpPr>
        <p:spPr>
          <a:xfrm>
            <a:off x="4426936" y="5149220"/>
            <a:ext cx="27847" cy="38429"/>
          </a:xfrm>
          <a:custGeom>
            <a:rect b="b" l="l" r="r" t="t"/>
            <a:pathLst>
              <a:path extrusionOk="0" h="43814" w="31750">
                <a:moveTo>
                  <a:pt x="0" y="378"/>
                </a:moveTo>
                <a:lnTo>
                  <a:pt x="16252" y="43411"/>
                </a:lnTo>
                <a:lnTo>
                  <a:pt x="31463" y="0"/>
                </a:lnTo>
                <a:lnTo>
                  <a:pt x="0" y="378"/>
                </a:lnTo>
                <a:close/>
              </a:path>
            </a:pathLst>
          </a:custGeom>
          <a:noFill/>
          <a:ln cap="flat" cmpd="sng" w="9525">
            <a:solidFill>
              <a:srgbClr val="FC3E3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1" name="Google Shape;591;p43"/>
          <p:cNvSpPr/>
          <p:nvPr/>
        </p:nvSpPr>
        <p:spPr>
          <a:xfrm>
            <a:off x="3065482" y="3319442"/>
            <a:ext cx="401559" cy="6126"/>
          </a:xfrm>
          <a:custGeom>
            <a:rect b="b" l="l" r="r" t="t"/>
            <a:pathLst>
              <a:path extrusionOk="0" h="6985" w="457835">
                <a:moveTo>
                  <a:pt x="0" y="6487"/>
                </a:moveTo>
                <a:lnTo>
                  <a:pt x="457769" y="0"/>
                </a:lnTo>
              </a:path>
            </a:pathLst>
          </a:custGeom>
          <a:noFill/>
          <a:ln cap="flat" cmpd="sng" w="9525">
            <a:solidFill>
              <a:srgbClr val="E6B8A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2" name="Google Shape;592;p43"/>
          <p:cNvSpPr/>
          <p:nvPr/>
        </p:nvSpPr>
        <p:spPr>
          <a:xfrm>
            <a:off x="3466725" y="3301082"/>
            <a:ext cx="51238" cy="36759"/>
          </a:xfrm>
          <a:custGeom>
            <a:rect b="b" l="l" r="r" t="t"/>
            <a:pathLst>
              <a:path extrusionOk="0" h="41910" w="58420">
                <a:moveTo>
                  <a:pt x="593" y="41861"/>
                </a:moveTo>
                <a:lnTo>
                  <a:pt x="0" y="0"/>
                </a:lnTo>
                <a:lnTo>
                  <a:pt x="57803" y="20115"/>
                </a:lnTo>
                <a:lnTo>
                  <a:pt x="593" y="41861"/>
                </a:lnTo>
                <a:close/>
              </a:path>
            </a:pathLst>
          </a:custGeom>
          <a:solidFill>
            <a:srgbClr val="E6B8A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3" name="Google Shape;593;p43"/>
          <p:cNvSpPr/>
          <p:nvPr/>
        </p:nvSpPr>
        <p:spPr>
          <a:xfrm>
            <a:off x="3466725" y="3301082"/>
            <a:ext cx="51238" cy="36759"/>
          </a:xfrm>
          <a:custGeom>
            <a:rect b="b" l="l" r="r" t="t"/>
            <a:pathLst>
              <a:path extrusionOk="0" h="41910" w="58420">
                <a:moveTo>
                  <a:pt x="593" y="41861"/>
                </a:moveTo>
                <a:lnTo>
                  <a:pt x="57803" y="20115"/>
                </a:lnTo>
                <a:lnTo>
                  <a:pt x="0" y="0"/>
                </a:lnTo>
                <a:lnTo>
                  <a:pt x="593" y="41861"/>
                </a:lnTo>
                <a:close/>
              </a:path>
            </a:pathLst>
          </a:custGeom>
          <a:noFill/>
          <a:ln cap="flat" cmpd="sng" w="9525">
            <a:solidFill>
              <a:srgbClr val="E6B8A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4" name="Google Shape;594;p43"/>
          <p:cNvSpPr/>
          <p:nvPr/>
        </p:nvSpPr>
        <p:spPr>
          <a:xfrm>
            <a:off x="3072086" y="2085176"/>
            <a:ext cx="0" cy="1246449"/>
          </a:xfrm>
          <a:custGeom>
            <a:rect b="b" l="l" r="r" t="t"/>
            <a:pathLst>
              <a:path extrusionOk="0" h="1421130" w="120000">
                <a:moveTo>
                  <a:pt x="0" y="0"/>
                </a:moveTo>
                <a:lnTo>
                  <a:pt x="0" y="1421099"/>
                </a:lnTo>
              </a:path>
            </a:pathLst>
          </a:custGeom>
          <a:noFill/>
          <a:ln cap="flat" cmpd="sng" w="9525">
            <a:solidFill>
              <a:srgbClr val="E6B8A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5" name="Google Shape;595;p43"/>
          <p:cNvSpPr txBox="1"/>
          <p:nvPr/>
        </p:nvSpPr>
        <p:spPr>
          <a:xfrm>
            <a:off x="6984853" y="1538300"/>
            <a:ext cx="1094403" cy="3010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775">
            <a:spAutoFit/>
          </a:bodyPr>
          <a:lstStyle/>
          <a:p>
            <a:pPr indent="-317466" lvl="0" marL="328049" marR="4456" rtl="0" algn="l">
              <a:lnSpc>
                <a:spcPct val="1022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4"/>
              <a:buFont typeface="Arial"/>
              <a:buNone/>
            </a:pPr>
            <a:r>
              <a:rPr b="1" i="0" lang="fr-FR" sz="964" u="none" cap="none" strike="noStrike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rPr>
              <a:t>PUBLIC / PRIVATE  CLOUD</a:t>
            </a:r>
            <a:endParaRPr b="0" i="0" sz="964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6" name="Google Shape;596;p43"/>
          <p:cNvSpPr txBox="1"/>
          <p:nvPr/>
        </p:nvSpPr>
        <p:spPr>
          <a:xfrm>
            <a:off x="2487402" y="1409343"/>
            <a:ext cx="1094403" cy="3010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775">
            <a:spAutoFit/>
          </a:bodyPr>
          <a:lstStyle/>
          <a:p>
            <a:pPr indent="-317466" lvl="0" marL="328049" marR="4456" rtl="0" algn="l">
              <a:lnSpc>
                <a:spcPct val="1022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4"/>
              <a:buFont typeface="Arial"/>
              <a:buNone/>
            </a:pPr>
            <a:r>
              <a:rPr b="1" i="0" lang="fr-FR" sz="964" u="none" cap="none" strike="noStrike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rPr>
              <a:t>PUBLIC / PRIVATE  CLOUD</a:t>
            </a:r>
            <a:endParaRPr b="0" i="0" sz="964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7" name="Google Shape;597;p43"/>
          <p:cNvSpPr txBox="1"/>
          <p:nvPr/>
        </p:nvSpPr>
        <p:spPr>
          <a:xfrm>
            <a:off x="3595680" y="2493499"/>
            <a:ext cx="3099415" cy="2272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125">
            <a:spAutoFit/>
          </a:bodyPr>
          <a:lstStyle/>
          <a:p>
            <a:pPr indent="0" lvl="0" marL="39154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40"/>
              <a:buFont typeface="Arial"/>
              <a:buNone/>
            </a:pPr>
            <a:r>
              <a:rPr b="1" i="0" lang="fr-FR" sz="114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ANSIBLE AU</a:t>
            </a:r>
            <a:r>
              <a:rPr b="1" baseline="-25000" i="0" lang="fr-FR" sz="210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</a:t>
            </a:r>
            <a:r>
              <a:rPr b="1" i="0" lang="fr-FR" sz="114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</a:t>
            </a:r>
            <a:r>
              <a:rPr b="1" baseline="-25000" i="0" lang="fr-FR" sz="210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</a:t>
            </a:r>
            <a:r>
              <a:rPr b="1" i="0" lang="fr-FR" sz="114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OM</a:t>
            </a:r>
            <a:r>
              <a:rPr b="1" baseline="-25000" i="0" lang="fr-FR" sz="210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</a:t>
            </a:r>
            <a:r>
              <a:rPr b="1" i="0" lang="fr-FR" sz="114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r>
              <a:rPr b="1" baseline="-25000" i="0" lang="fr-FR" sz="210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</a:t>
            </a:r>
            <a:r>
              <a:rPr b="1" i="0" lang="fr-FR" sz="114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</a:t>
            </a:r>
            <a:r>
              <a:rPr b="1" baseline="-25000" i="0" lang="fr-FR" sz="210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</a:t>
            </a:r>
            <a:r>
              <a:rPr b="1" i="0" lang="fr-FR" sz="114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IO</a:t>
            </a:r>
            <a:r>
              <a:rPr b="1" baseline="-25000" i="0" lang="fr-FR" sz="210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r>
              <a:rPr b="1" i="0" lang="fr-FR" sz="114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r>
              <a:rPr b="1" baseline="-25000" i="0" lang="fr-FR" sz="210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</a:t>
            </a:r>
            <a:r>
              <a:rPr b="1" i="0" lang="fr-FR" sz="114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r>
              <a:rPr b="1" baseline="-25000" i="0" lang="fr-FR" sz="210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r>
              <a:rPr b="1" i="0" lang="fr-FR" sz="114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NG</a:t>
            </a:r>
            <a:r>
              <a:rPr b="1" baseline="-25000" i="0" lang="fr-FR" sz="210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</a:t>
            </a:r>
            <a:r>
              <a:rPr b="1" i="0" lang="fr-FR" sz="114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</a:t>
            </a:r>
            <a:r>
              <a:rPr b="1" baseline="-25000" i="0" lang="fr-FR" sz="210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r>
              <a:rPr b="1" i="0" lang="fr-FR" sz="114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r>
              <a:rPr b="1" baseline="-25000" i="0" lang="fr-FR" sz="210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“TOOL</a:t>
            </a:r>
            <a:endParaRPr b="0" baseline="-25000" i="0" sz="2105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8" name="Google Shape;598;p43"/>
          <p:cNvSpPr/>
          <p:nvPr/>
        </p:nvSpPr>
        <p:spPr>
          <a:xfrm>
            <a:off x="4566152" y="2325303"/>
            <a:ext cx="4988582" cy="1681425"/>
          </a:xfrm>
          <a:custGeom>
            <a:rect b="b" l="l" r="r" t="t"/>
            <a:pathLst>
              <a:path extrusionOk="0" h="1917064" w="5687695">
                <a:moveTo>
                  <a:pt x="5687700" y="1409699"/>
                </a:moveTo>
                <a:lnTo>
                  <a:pt x="0" y="1409699"/>
                </a:lnTo>
                <a:lnTo>
                  <a:pt x="0" y="0"/>
                </a:lnTo>
                <a:lnTo>
                  <a:pt x="5687700" y="0"/>
                </a:lnTo>
                <a:lnTo>
                  <a:pt x="5687700" y="1409699"/>
                </a:lnTo>
                <a:close/>
              </a:path>
              <a:path extrusionOk="0" h="1917064" w="5687695">
                <a:moveTo>
                  <a:pt x="52952" y="1916472"/>
                </a:moveTo>
                <a:lnTo>
                  <a:pt x="947949" y="1409699"/>
                </a:lnTo>
                <a:lnTo>
                  <a:pt x="2369875" y="1409699"/>
                </a:lnTo>
                <a:lnTo>
                  <a:pt x="52952" y="1916472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rPr b="0" i="0" lang="fr-FR" sz="157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0" i="0" sz="15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9" name="Google Shape;599;p43"/>
          <p:cNvSpPr txBox="1"/>
          <p:nvPr/>
        </p:nvSpPr>
        <p:spPr>
          <a:xfrm>
            <a:off x="4818243" y="2479928"/>
            <a:ext cx="4173000" cy="2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125">
            <a:spAutoFit/>
          </a:bodyPr>
          <a:lstStyle/>
          <a:p>
            <a:pPr indent="0" lvl="0" marL="11139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-FR" sz="1403">
                <a:solidFill>
                  <a:schemeClr val="dk1"/>
                </a:solidFill>
              </a:rPr>
              <a:t>Modules are Ansible “libraries”</a:t>
            </a:r>
            <a:endParaRPr b="1" sz="1403">
              <a:solidFill>
                <a:schemeClr val="dk1"/>
              </a:solidFill>
            </a:endParaRPr>
          </a:p>
        </p:txBody>
      </p:sp>
      <p:sp>
        <p:nvSpPr>
          <p:cNvPr id="600" name="Google Shape;600;p43"/>
          <p:cNvSpPr txBox="1"/>
          <p:nvPr/>
        </p:nvSpPr>
        <p:spPr>
          <a:xfrm>
            <a:off x="4731900" y="2775700"/>
            <a:ext cx="4822800" cy="7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125">
            <a:spAutoFit/>
          </a:bodyPr>
          <a:lstStyle/>
          <a:p>
            <a:pPr indent="0" lvl="0" marL="11139" marR="4456" rtl="0" algn="l">
              <a:lnSpc>
                <a:spcPct val="113300"/>
              </a:lnSpc>
              <a:spcBef>
                <a:spcPts val="88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1403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Python, Powershell and any other language</a:t>
            </a:r>
            <a:endParaRPr sz="1403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0" lvl="0" marL="11139" marR="4456" rtl="0" algn="l">
              <a:lnSpc>
                <a:spcPct val="113300"/>
              </a:lnSpc>
              <a:spcBef>
                <a:spcPts val="88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1403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Extends the simplicity and power of Ansible</a:t>
            </a:r>
            <a:endParaRPr sz="1403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0" lvl="0" marL="11139" marR="4456" rtl="0" algn="l">
              <a:lnSpc>
                <a:spcPct val="113300"/>
              </a:lnSpc>
              <a:spcBef>
                <a:spcPts val="88"/>
              </a:spcBef>
              <a:spcAft>
                <a:spcPts val="0"/>
              </a:spcAft>
              <a:buClr>
                <a:srgbClr val="000000"/>
              </a:buClr>
              <a:buSzPts val="1403"/>
              <a:buFont typeface="Arial"/>
              <a:buNone/>
            </a:pPr>
            <a:r>
              <a:t/>
            </a:r>
            <a:endParaRPr sz="1403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601" name="Google Shape;601;p43"/>
          <p:cNvSpPr txBox="1"/>
          <p:nvPr/>
        </p:nvSpPr>
        <p:spPr>
          <a:xfrm>
            <a:off x="4113699" y="4494515"/>
            <a:ext cx="642718" cy="1597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125">
            <a:spAutoFit/>
          </a:bodyPr>
          <a:lstStyle/>
          <a:p>
            <a:pPr indent="0" lvl="0" marL="1113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4"/>
              <a:buFont typeface="Arial"/>
              <a:buNone/>
            </a:pPr>
            <a:r>
              <a:rPr b="1" i="0" lang="fr-FR" sz="964" u="none" cap="none" strike="noStrike">
                <a:solidFill>
                  <a:srgbClr val="FC3E3E"/>
                </a:solidFill>
                <a:latin typeface="Arial"/>
                <a:ea typeface="Arial"/>
                <a:cs typeface="Arial"/>
                <a:sym typeface="Arial"/>
              </a:rPr>
              <a:t>MODULES</a:t>
            </a:r>
            <a:endParaRPr b="0" i="0" sz="964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2" name="Google Shape;602;p43"/>
          <p:cNvSpPr txBox="1"/>
          <p:nvPr/>
        </p:nvSpPr>
        <p:spPr>
          <a:xfrm>
            <a:off x="2932639" y="5265103"/>
            <a:ext cx="5587302" cy="1114446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t" bIns="0" lIns="0" spcFirstLastPara="1" rIns="0" wrap="square" tIns="49550">
            <a:spAutoFit/>
          </a:bodyPr>
          <a:lstStyle/>
          <a:p>
            <a:pPr indent="-253972" lvl="0" marL="353669" marR="274024" rtl="0" algn="l">
              <a:lnSpc>
                <a:spcPct val="11842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66"/>
              <a:buFont typeface="Arial"/>
              <a:buNone/>
            </a:pPr>
            <a:r>
              <a:rPr b="0" i="0" lang="fr-FR" sz="1666" u="none" cap="none" strike="noStrike">
                <a:solidFill>
                  <a:srgbClr val="032F62"/>
                </a:solidFill>
                <a:latin typeface="Courier New"/>
                <a:ea typeface="Courier New"/>
                <a:cs typeface="Courier New"/>
                <a:sym typeface="Courier New"/>
              </a:rPr>
              <a:t>- </a:t>
            </a:r>
            <a:r>
              <a:rPr b="1" i="0" lang="fr-FR" sz="1666" u="none" cap="none" strike="noStrike">
                <a:solidFill>
                  <a:srgbClr val="9A0203"/>
                </a:solidFill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b="0" i="0" lang="fr-FR" sz="1666" u="none" cap="none" strike="noStrike">
                <a:solidFill>
                  <a:srgbClr val="032F62"/>
                </a:solidFill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b="1" i="0" lang="fr-FR" sz="1666" u="none" cap="none" strike="noStrike">
                <a:solidFill>
                  <a:srgbClr val="032F62"/>
                </a:solidFill>
                <a:latin typeface="Courier New"/>
                <a:ea typeface="Courier New"/>
                <a:cs typeface="Courier New"/>
                <a:sym typeface="Courier New"/>
              </a:rPr>
              <a:t>copie index.html </a:t>
            </a:r>
            <a:endParaRPr b="1" i="0" sz="1666" u="none" cap="none" strike="noStrike">
              <a:solidFill>
                <a:srgbClr val="032F6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253972" lvl="0" marL="353669" marR="274024" rtl="0" algn="l">
              <a:lnSpc>
                <a:spcPct val="118427"/>
              </a:lnSpc>
              <a:spcBef>
                <a:spcPts val="390"/>
              </a:spcBef>
              <a:spcAft>
                <a:spcPts val="0"/>
              </a:spcAft>
              <a:buClr>
                <a:srgbClr val="000000"/>
              </a:buClr>
              <a:buSzPts val="1666"/>
              <a:buFont typeface="Arial"/>
              <a:buNone/>
            </a:pPr>
            <a:r>
              <a:rPr b="1" i="0" lang="fr-FR" sz="1666" u="none" cap="none" strike="noStrike">
                <a:solidFill>
                  <a:srgbClr val="032F62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i="0" lang="fr-FR" sz="1666" u="none" cap="none" strike="noStrike">
                <a:solidFill>
                  <a:srgbClr val="9A0203"/>
                </a:solidFill>
                <a:latin typeface="Courier New"/>
                <a:ea typeface="Courier New"/>
                <a:cs typeface="Courier New"/>
                <a:sym typeface="Courier New"/>
              </a:rPr>
              <a:t>copy</a:t>
            </a:r>
            <a:r>
              <a:rPr b="0" i="0" lang="fr-FR" sz="1666" u="none" cap="none" strike="noStrike">
                <a:solidFill>
                  <a:srgbClr val="032F62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b="0" i="0" sz="1666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607642" marR="0" rtl="0" algn="l">
              <a:lnSpc>
                <a:spcPct val="11398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66"/>
              <a:buFont typeface="Arial"/>
              <a:buNone/>
            </a:pPr>
            <a:r>
              <a:rPr b="1" i="0" lang="fr-FR" sz="1666" u="none" cap="none" strike="noStrike">
                <a:solidFill>
                  <a:srgbClr val="9A0203"/>
                </a:solidFill>
                <a:latin typeface="Courier New"/>
                <a:ea typeface="Courier New"/>
                <a:cs typeface="Courier New"/>
                <a:sym typeface="Courier New"/>
              </a:rPr>
              <a:t>src</a:t>
            </a:r>
            <a:r>
              <a:rPr b="0" i="0" lang="fr-FR" sz="1666" u="none" cap="none" strike="noStrike">
                <a:solidFill>
                  <a:srgbClr val="032F62"/>
                </a:solidFill>
                <a:latin typeface="Courier New"/>
                <a:ea typeface="Courier New"/>
                <a:cs typeface="Courier New"/>
                <a:sym typeface="Courier New"/>
              </a:rPr>
              <a:t>: files/index.html</a:t>
            </a:r>
            <a:endParaRPr b="0" i="0" sz="1666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607642" marR="0" rtl="0" algn="l">
              <a:lnSpc>
                <a:spcPct val="11926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66"/>
              <a:buFont typeface="Arial"/>
              <a:buNone/>
            </a:pPr>
            <a:r>
              <a:rPr b="1" i="0" lang="fr-FR" sz="1666" u="none" cap="none" strike="noStrike">
                <a:solidFill>
                  <a:srgbClr val="9A0203"/>
                </a:solidFill>
                <a:latin typeface="Courier New"/>
                <a:ea typeface="Courier New"/>
                <a:cs typeface="Courier New"/>
                <a:sym typeface="Courier New"/>
              </a:rPr>
              <a:t>dest</a:t>
            </a:r>
            <a:r>
              <a:rPr b="0" i="0" lang="fr-FR" sz="1666" u="none" cap="none" strike="noStrike">
                <a:solidFill>
                  <a:srgbClr val="032F62"/>
                </a:solidFill>
                <a:latin typeface="Courier New"/>
                <a:ea typeface="Courier New"/>
                <a:cs typeface="Courier New"/>
                <a:sym typeface="Courier New"/>
              </a:rPr>
              <a:t>: /var/www/html/</a:t>
            </a:r>
            <a:endParaRPr b="0" i="0" sz="1666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03" name="Google Shape;603;p43"/>
          <p:cNvSpPr txBox="1"/>
          <p:nvPr>
            <p:ph idx="12" type="sldNum"/>
          </p:nvPr>
        </p:nvSpPr>
        <p:spPr>
          <a:xfrm>
            <a:off x="10205093" y="7292403"/>
            <a:ext cx="426720" cy="2406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44"/>
          <p:cNvSpPr/>
          <p:nvPr/>
        </p:nvSpPr>
        <p:spPr>
          <a:xfrm>
            <a:off x="6560659" y="1869325"/>
            <a:ext cx="1923969" cy="991454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0" name="Google Shape;610;p44"/>
          <p:cNvSpPr/>
          <p:nvPr/>
        </p:nvSpPr>
        <p:spPr>
          <a:xfrm>
            <a:off x="3570387" y="3133335"/>
            <a:ext cx="2970202" cy="2448900"/>
          </a:xfrm>
          <a:custGeom>
            <a:rect b="b" l="l" r="r" t="t"/>
            <a:pathLst>
              <a:path extrusionOk="0" h="2792095" w="3386454">
                <a:moveTo>
                  <a:pt x="0" y="0"/>
                </a:moveTo>
                <a:lnTo>
                  <a:pt x="3386099" y="0"/>
                </a:lnTo>
                <a:lnTo>
                  <a:pt x="3386099" y="2791500"/>
                </a:lnTo>
                <a:lnTo>
                  <a:pt x="0" y="2791500"/>
                </a:lnTo>
                <a:lnTo>
                  <a:pt x="0" y="0"/>
                </a:lnTo>
                <a:close/>
              </a:path>
            </a:pathLst>
          </a:custGeom>
          <a:noFill/>
          <a:ln cap="flat" cmpd="sng" w="28550">
            <a:solidFill>
              <a:srgbClr val="F4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1" name="Google Shape;611;p44"/>
          <p:cNvSpPr/>
          <p:nvPr/>
        </p:nvSpPr>
        <p:spPr>
          <a:xfrm>
            <a:off x="3583529" y="3148577"/>
            <a:ext cx="2978557" cy="362572"/>
          </a:xfrm>
          <a:custGeom>
            <a:rect b="b" l="l" r="r" t="t"/>
            <a:pathLst>
              <a:path extrusionOk="0" h="413385" w="3395979">
                <a:moveTo>
                  <a:pt x="0" y="0"/>
                </a:moveTo>
                <a:lnTo>
                  <a:pt x="3395699" y="0"/>
                </a:lnTo>
                <a:lnTo>
                  <a:pt x="3395699" y="413099"/>
                </a:lnTo>
                <a:lnTo>
                  <a:pt x="0" y="413099"/>
                </a:lnTo>
                <a:lnTo>
                  <a:pt x="0" y="0"/>
                </a:lnTo>
                <a:close/>
              </a:path>
            </a:pathLst>
          </a:custGeom>
          <a:solidFill>
            <a:srgbClr val="F4CCCC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2" name="Google Shape;612;p44"/>
          <p:cNvSpPr/>
          <p:nvPr/>
        </p:nvSpPr>
        <p:spPr>
          <a:xfrm>
            <a:off x="6823860" y="3033617"/>
            <a:ext cx="0" cy="2717349"/>
          </a:xfrm>
          <a:custGeom>
            <a:rect b="b" l="l" r="r" t="t"/>
            <a:pathLst>
              <a:path extrusionOk="0" h="3098165" w="120000">
                <a:moveTo>
                  <a:pt x="0" y="0"/>
                </a:moveTo>
                <a:lnTo>
                  <a:pt x="0" y="3098100"/>
                </a:lnTo>
              </a:path>
            </a:pathLst>
          </a:custGeom>
          <a:noFill/>
          <a:ln cap="flat" cmpd="sng" w="190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3" name="Google Shape;613;p44"/>
          <p:cNvSpPr/>
          <p:nvPr/>
        </p:nvSpPr>
        <p:spPr>
          <a:xfrm>
            <a:off x="4368278" y="1882017"/>
            <a:ext cx="854629" cy="732802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4" name="Google Shape;614;p44"/>
          <p:cNvSpPr txBox="1"/>
          <p:nvPr/>
        </p:nvSpPr>
        <p:spPr>
          <a:xfrm>
            <a:off x="4601190" y="2475009"/>
            <a:ext cx="388750" cy="1597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125">
            <a:spAutoFit/>
          </a:bodyPr>
          <a:lstStyle/>
          <a:p>
            <a:pPr indent="0" lvl="0" marL="1113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4"/>
              <a:buFont typeface="Arial"/>
              <a:buNone/>
            </a:pPr>
            <a:r>
              <a:rPr b="1" i="0" lang="fr-FR" sz="964" u="none" cap="none" strike="noStrike">
                <a:solidFill>
                  <a:srgbClr val="FFFFFF"/>
                </a:solidFill>
                <a:latin typeface="Lucida Sans"/>
                <a:ea typeface="Lucida Sans"/>
                <a:cs typeface="Lucida Sans"/>
                <a:sym typeface="Lucida Sans"/>
              </a:rPr>
              <a:t>CMDB</a:t>
            </a:r>
            <a:endParaRPr b="0" i="0" sz="964" u="none" cap="none" strike="noStrike">
              <a:solidFill>
                <a:schemeClr val="dk1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sp>
        <p:nvSpPr>
          <p:cNvPr id="615" name="Google Shape;615;p44"/>
          <p:cNvSpPr/>
          <p:nvPr/>
        </p:nvSpPr>
        <p:spPr>
          <a:xfrm>
            <a:off x="2637992" y="5025405"/>
            <a:ext cx="791979" cy="7240"/>
          </a:xfrm>
          <a:custGeom>
            <a:rect b="b" l="l" r="r" t="t"/>
            <a:pathLst>
              <a:path extrusionOk="0" h="8254" w="902970">
                <a:moveTo>
                  <a:pt x="0" y="8061"/>
                </a:moveTo>
                <a:lnTo>
                  <a:pt x="902965" y="0"/>
                </a:lnTo>
              </a:path>
            </a:pathLst>
          </a:custGeom>
          <a:noFill/>
          <a:ln cap="flat" cmpd="sng" w="9525">
            <a:solidFill>
              <a:srgbClr val="E6B8A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6" name="Google Shape;616;p44"/>
          <p:cNvSpPr/>
          <p:nvPr/>
        </p:nvSpPr>
        <p:spPr>
          <a:xfrm>
            <a:off x="3429804" y="5007044"/>
            <a:ext cx="50682" cy="36759"/>
          </a:xfrm>
          <a:custGeom>
            <a:rect b="b" l="l" r="r" t="t"/>
            <a:pathLst>
              <a:path extrusionOk="0" h="41910" w="57785">
                <a:moveTo>
                  <a:pt x="373" y="41863"/>
                </a:moveTo>
                <a:lnTo>
                  <a:pt x="0" y="0"/>
                </a:lnTo>
                <a:lnTo>
                  <a:pt x="57697" y="20418"/>
                </a:lnTo>
                <a:lnTo>
                  <a:pt x="373" y="41863"/>
                </a:lnTo>
                <a:close/>
              </a:path>
            </a:pathLst>
          </a:custGeom>
          <a:solidFill>
            <a:srgbClr val="E6B8A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7" name="Google Shape;617;p44"/>
          <p:cNvSpPr/>
          <p:nvPr/>
        </p:nvSpPr>
        <p:spPr>
          <a:xfrm>
            <a:off x="3429804" y="5007044"/>
            <a:ext cx="50682" cy="36759"/>
          </a:xfrm>
          <a:custGeom>
            <a:rect b="b" l="l" r="r" t="t"/>
            <a:pathLst>
              <a:path extrusionOk="0" h="41910" w="57785">
                <a:moveTo>
                  <a:pt x="373" y="41863"/>
                </a:moveTo>
                <a:lnTo>
                  <a:pt x="57697" y="20418"/>
                </a:lnTo>
                <a:lnTo>
                  <a:pt x="0" y="0"/>
                </a:lnTo>
                <a:lnTo>
                  <a:pt x="373" y="41863"/>
                </a:lnTo>
                <a:close/>
              </a:path>
            </a:pathLst>
          </a:custGeom>
          <a:noFill/>
          <a:ln cap="flat" cmpd="sng" w="9525">
            <a:solidFill>
              <a:srgbClr val="E6B8A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8" name="Google Shape;618;p44"/>
          <p:cNvSpPr/>
          <p:nvPr/>
        </p:nvSpPr>
        <p:spPr>
          <a:xfrm>
            <a:off x="6590893" y="3956249"/>
            <a:ext cx="483431" cy="0"/>
          </a:xfrm>
          <a:custGeom>
            <a:rect b="b" l="l" r="r" t="t"/>
            <a:pathLst>
              <a:path extrusionOk="0" h="120000" w="551179">
                <a:moveTo>
                  <a:pt x="0" y="0"/>
                </a:moveTo>
                <a:lnTo>
                  <a:pt x="550762" y="0"/>
                </a:lnTo>
              </a:path>
            </a:pathLst>
          </a:custGeom>
          <a:noFill/>
          <a:ln cap="flat" cmpd="sng" w="9525">
            <a:solidFill>
              <a:srgbClr val="E6B8A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9" name="Google Shape;619;p44"/>
          <p:cNvSpPr/>
          <p:nvPr/>
        </p:nvSpPr>
        <p:spPr>
          <a:xfrm>
            <a:off x="7073959" y="3937889"/>
            <a:ext cx="50682" cy="36759"/>
          </a:xfrm>
          <a:custGeom>
            <a:rect b="b" l="l" r="r" t="t"/>
            <a:pathLst>
              <a:path extrusionOk="0" h="41910" w="57784">
                <a:moveTo>
                  <a:pt x="0" y="41865"/>
                </a:moveTo>
                <a:lnTo>
                  <a:pt x="0" y="0"/>
                </a:lnTo>
                <a:lnTo>
                  <a:pt x="57512" y="20932"/>
                </a:lnTo>
                <a:lnTo>
                  <a:pt x="0" y="41865"/>
                </a:lnTo>
                <a:close/>
              </a:path>
            </a:pathLst>
          </a:custGeom>
          <a:solidFill>
            <a:srgbClr val="E6B8A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0" name="Google Shape;620;p44"/>
          <p:cNvSpPr/>
          <p:nvPr/>
        </p:nvSpPr>
        <p:spPr>
          <a:xfrm>
            <a:off x="7073959" y="3937889"/>
            <a:ext cx="50682" cy="36759"/>
          </a:xfrm>
          <a:custGeom>
            <a:rect b="b" l="l" r="r" t="t"/>
            <a:pathLst>
              <a:path extrusionOk="0" h="41910" w="57784">
                <a:moveTo>
                  <a:pt x="0" y="41865"/>
                </a:moveTo>
                <a:lnTo>
                  <a:pt x="57512" y="20932"/>
                </a:lnTo>
                <a:lnTo>
                  <a:pt x="0" y="0"/>
                </a:lnTo>
                <a:lnTo>
                  <a:pt x="0" y="41865"/>
                </a:lnTo>
                <a:close/>
              </a:path>
            </a:pathLst>
          </a:custGeom>
          <a:noFill/>
          <a:ln cap="flat" cmpd="sng" w="9525">
            <a:solidFill>
              <a:srgbClr val="E6B8A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1" name="Google Shape;621;p44"/>
          <p:cNvSpPr/>
          <p:nvPr/>
        </p:nvSpPr>
        <p:spPr>
          <a:xfrm>
            <a:off x="6590893" y="4966347"/>
            <a:ext cx="483431" cy="0"/>
          </a:xfrm>
          <a:custGeom>
            <a:rect b="b" l="l" r="r" t="t"/>
            <a:pathLst>
              <a:path extrusionOk="0" h="120000" w="551179">
                <a:moveTo>
                  <a:pt x="0" y="0"/>
                </a:moveTo>
                <a:lnTo>
                  <a:pt x="550762" y="0"/>
                </a:lnTo>
              </a:path>
            </a:pathLst>
          </a:custGeom>
          <a:noFill/>
          <a:ln cap="flat" cmpd="sng" w="9525">
            <a:solidFill>
              <a:srgbClr val="E6B8A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2" name="Google Shape;622;p44"/>
          <p:cNvSpPr/>
          <p:nvPr/>
        </p:nvSpPr>
        <p:spPr>
          <a:xfrm>
            <a:off x="7073959" y="4947987"/>
            <a:ext cx="50682" cy="36759"/>
          </a:xfrm>
          <a:custGeom>
            <a:rect b="b" l="l" r="r" t="t"/>
            <a:pathLst>
              <a:path extrusionOk="0" h="41910" w="57784">
                <a:moveTo>
                  <a:pt x="0" y="41865"/>
                </a:moveTo>
                <a:lnTo>
                  <a:pt x="0" y="0"/>
                </a:lnTo>
                <a:lnTo>
                  <a:pt x="57512" y="20932"/>
                </a:lnTo>
                <a:lnTo>
                  <a:pt x="0" y="41865"/>
                </a:lnTo>
                <a:close/>
              </a:path>
            </a:pathLst>
          </a:custGeom>
          <a:solidFill>
            <a:srgbClr val="E6B8A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3" name="Google Shape;623;p44"/>
          <p:cNvSpPr/>
          <p:nvPr/>
        </p:nvSpPr>
        <p:spPr>
          <a:xfrm>
            <a:off x="7073959" y="4947987"/>
            <a:ext cx="50682" cy="36759"/>
          </a:xfrm>
          <a:custGeom>
            <a:rect b="b" l="l" r="r" t="t"/>
            <a:pathLst>
              <a:path extrusionOk="0" h="41910" w="57784">
                <a:moveTo>
                  <a:pt x="0" y="41865"/>
                </a:moveTo>
                <a:lnTo>
                  <a:pt x="57512" y="20932"/>
                </a:lnTo>
                <a:lnTo>
                  <a:pt x="0" y="0"/>
                </a:lnTo>
                <a:lnTo>
                  <a:pt x="0" y="41865"/>
                </a:lnTo>
                <a:close/>
              </a:path>
            </a:pathLst>
          </a:custGeom>
          <a:noFill/>
          <a:ln cap="flat" cmpd="sng" w="9525">
            <a:solidFill>
              <a:srgbClr val="E6B8A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4" name="Google Shape;624;p44"/>
          <p:cNvSpPr/>
          <p:nvPr/>
        </p:nvSpPr>
        <p:spPr>
          <a:xfrm>
            <a:off x="2361802" y="4446389"/>
            <a:ext cx="1068226" cy="0"/>
          </a:xfrm>
          <a:custGeom>
            <a:rect b="b" l="l" r="r" t="t"/>
            <a:pathLst>
              <a:path extrusionOk="0" h="120000" w="1217929">
                <a:moveTo>
                  <a:pt x="0" y="0"/>
                </a:moveTo>
                <a:lnTo>
                  <a:pt x="1217662" y="0"/>
                </a:lnTo>
              </a:path>
            </a:pathLst>
          </a:custGeom>
          <a:noFill/>
          <a:ln cap="flat" cmpd="sng" w="9525">
            <a:solidFill>
              <a:srgbClr val="E6B8A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5" name="Google Shape;625;p44"/>
          <p:cNvSpPr/>
          <p:nvPr/>
        </p:nvSpPr>
        <p:spPr>
          <a:xfrm>
            <a:off x="3429795" y="4428029"/>
            <a:ext cx="50682" cy="36759"/>
          </a:xfrm>
          <a:custGeom>
            <a:rect b="b" l="l" r="r" t="t"/>
            <a:pathLst>
              <a:path extrusionOk="0" h="41910" w="57785">
                <a:moveTo>
                  <a:pt x="0" y="41865"/>
                </a:moveTo>
                <a:lnTo>
                  <a:pt x="0" y="0"/>
                </a:lnTo>
                <a:lnTo>
                  <a:pt x="57512" y="20932"/>
                </a:lnTo>
                <a:lnTo>
                  <a:pt x="0" y="41865"/>
                </a:lnTo>
                <a:close/>
              </a:path>
            </a:pathLst>
          </a:custGeom>
          <a:solidFill>
            <a:srgbClr val="E6B8A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6" name="Google Shape;626;p44"/>
          <p:cNvSpPr/>
          <p:nvPr/>
        </p:nvSpPr>
        <p:spPr>
          <a:xfrm>
            <a:off x="3429795" y="4428029"/>
            <a:ext cx="50682" cy="36759"/>
          </a:xfrm>
          <a:custGeom>
            <a:rect b="b" l="l" r="r" t="t"/>
            <a:pathLst>
              <a:path extrusionOk="0" h="41910" w="57785">
                <a:moveTo>
                  <a:pt x="0" y="41865"/>
                </a:moveTo>
                <a:lnTo>
                  <a:pt x="57512" y="20932"/>
                </a:lnTo>
                <a:lnTo>
                  <a:pt x="0" y="0"/>
                </a:lnTo>
                <a:lnTo>
                  <a:pt x="0" y="41865"/>
                </a:lnTo>
                <a:close/>
              </a:path>
            </a:pathLst>
          </a:custGeom>
          <a:noFill/>
          <a:ln cap="flat" cmpd="sng" w="9525">
            <a:solidFill>
              <a:srgbClr val="E6B8A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7" name="Google Shape;627;p44"/>
          <p:cNvSpPr/>
          <p:nvPr/>
        </p:nvSpPr>
        <p:spPr>
          <a:xfrm>
            <a:off x="2258706" y="4230172"/>
            <a:ext cx="0" cy="326928"/>
          </a:xfrm>
          <a:custGeom>
            <a:rect b="b" l="l" r="r" t="t"/>
            <a:pathLst>
              <a:path extrusionOk="0" h="372745" w="120000">
                <a:moveTo>
                  <a:pt x="0" y="0"/>
                </a:moveTo>
                <a:lnTo>
                  <a:pt x="0" y="372262"/>
                </a:lnTo>
              </a:path>
            </a:pathLst>
          </a:custGeom>
          <a:noFill/>
          <a:ln cap="flat" cmpd="sng" w="9525">
            <a:solidFill>
              <a:srgbClr val="E6B8A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8" name="Google Shape;628;p44"/>
          <p:cNvSpPr/>
          <p:nvPr/>
        </p:nvSpPr>
        <p:spPr>
          <a:xfrm>
            <a:off x="2240346" y="4556677"/>
            <a:ext cx="36759" cy="50682"/>
          </a:xfrm>
          <a:custGeom>
            <a:rect b="b" l="l" r="r" t="t"/>
            <a:pathLst>
              <a:path extrusionOk="0" h="57785" w="41910">
                <a:moveTo>
                  <a:pt x="20932" y="57512"/>
                </a:moveTo>
                <a:lnTo>
                  <a:pt x="0" y="0"/>
                </a:lnTo>
                <a:lnTo>
                  <a:pt x="41865" y="0"/>
                </a:lnTo>
                <a:lnTo>
                  <a:pt x="20932" y="57512"/>
                </a:lnTo>
                <a:close/>
              </a:path>
            </a:pathLst>
          </a:custGeom>
          <a:solidFill>
            <a:srgbClr val="E6B8A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9" name="Google Shape;629;p44"/>
          <p:cNvSpPr/>
          <p:nvPr/>
        </p:nvSpPr>
        <p:spPr>
          <a:xfrm>
            <a:off x="2240346" y="4556677"/>
            <a:ext cx="36759" cy="50682"/>
          </a:xfrm>
          <a:custGeom>
            <a:rect b="b" l="l" r="r" t="t"/>
            <a:pathLst>
              <a:path extrusionOk="0" h="57785" w="41910">
                <a:moveTo>
                  <a:pt x="0" y="0"/>
                </a:moveTo>
                <a:lnTo>
                  <a:pt x="20932" y="57512"/>
                </a:lnTo>
                <a:lnTo>
                  <a:pt x="41865" y="0"/>
                </a:lnTo>
                <a:lnTo>
                  <a:pt x="0" y="0"/>
                </a:lnTo>
                <a:close/>
              </a:path>
            </a:pathLst>
          </a:custGeom>
          <a:noFill/>
          <a:ln cap="flat" cmpd="sng" w="9525">
            <a:solidFill>
              <a:srgbClr val="E6B8A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0" name="Google Shape;630;p44"/>
          <p:cNvSpPr/>
          <p:nvPr/>
        </p:nvSpPr>
        <p:spPr>
          <a:xfrm>
            <a:off x="2365633" y="4227500"/>
            <a:ext cx="0" cy="225564"/>
          </a:xfrm>
          <a:custGeom>
            <a:rect b="b" l="l" r="r" t="t"/>
            <a:pathLst>
              <a:path extrusionOk="0" h="257175" w="120000">
                <a:moveTo>
                  <a:pt x="0" y="0"/>
                </a:moveTo>
                <a:lnTo>
                  <a:pt x="0" y="256799"/>
                </a:lnTo>
              </a:path>
            </a:pathLst>
          </a:custGeom>
          <a:noFill/>
          <a:ln cap="flat" cmpd="sng" w="9525">
            <a:solidFill>
              <a:srgbClr val="E6B8A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1" name="Google Shape;631;p44"/>
          <p:cNvSpPr/>
          <p:nvPr/>
        </p:nvSpPr>
        <p:spPr>
          <a:xfrm>
            <a:off x="3030444" y="4039089"/>
            <a:ext cx="401559" cy="6126"/>
          </a:xfrm>
          <a:custGeom>
            <a:rect b="b" l="l" r="r" t="t"/>
            <a:pathLst>
              <a:path extrusionOk="0" h="6985" w="457835">
                <a:moveTo>
                  <a:pt x="0" y="6487"/>
                </a:moveTo>
                <a:lnTo>
                  <a:pt x="457769" y="0"/>
                </a:lnTo>
              </a:path>
            </a:pathLst>
          </a:custGeom>
          <a:noFill/>
          <a:ln cap="flat" cmpd="sng" w="9525">
            <a:solidFill>
              <a:srgbClr val="E6B8A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2" name="Google Shape;632;p44"/>
          <p:cNvSpPr/>
          <p:nvPr/>
        </p:nvSpPr>
        <p:spPr>
          <a:xfrm>
            <a:off x="3431687" y="4020729"/>
            <a:ext cx="51238" cy="36759"/>
          </a:xfrm>
          <a:custGeom>
            <a:rect b="b" l="l" r="r" t="t"/>
            <a:pathLst>
              <a:path extrusionOk="0" h="41910" w="58420">
                <a:moveTo>
                  <a:pt x="593" y="41861"/>
                </a:moveTo>
                <a:lnTo>
                  <a:pt x="0" y="0"/>
                </a:lnTo>
                <a:lnTo>
                  <a:pt x="57803" y="20115"/>
                </a:lnTo>
                <a:lnTo>
                  <a:pt x="593" y="41861"/>
                </a:lnTo>
                <a:close/>
              </a:path>
            </a:pathLst>
          </a:custGeom>
          <a:solidFill>
            <a:srgbClr val="E6B8A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3" name="Google Shape;633;p44"/>
          <p:cNvSpPr/>
          <p:nvPr/>
        </p:nvSpPr>
        <p:spPr>
          <a:xfrm>
            <a:off x="3431687" y="4020729"/>
            <a:ext cx="51238" cy="36759"/>
          </a:xfrm>
          <a:custGeom>
            <a:rect b="b" l="l" r="r" t="t"/>
            <a:pathLst>
              <a:path extrusionOk="0" h="41910" w="58420">
                <a:moveTo>
                  <a:pt x="593" y="41861"/>
                </a:moveTo>
                <a:lnTo>
                  <a:pt x="57803" y="20115"/>
                </a:lnTo>
                <a:lnTo>
                  <a:pt x="0" y="0"/>
                </a:lnTo>
                <a:lnTo>
                  <a:pt x="593" y="41861"/>
                </a:lnTo>
                <a:close/>
              </a:path>
            </a:pathLst>
          </a:custGeom>
          <a:noFill/>
          <a:ln cap="flat" cmpd="sng" w="9525">
            <a:solidFill>
              <a:srgbClr val="E6B8A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4" name="Google Shape;634;p44"/>
          <p:cNvSpPr/>
          <p:nvPr/>
        </p:nvSpPr>
        <p:spPr>
          <a:xfrm>
            <a:off x="3274800" y="3713258"/>
            <a:ext cx="155945" cy="0"/>
          </a:xfrm>
          <a:custGeom>
            <a:rect b="b" l="l" r="r" t="t"/>
            <a:pathLst>
              <a:path extrusionOk="0" h="120000" w="177800">
                <a:moveTo>
                  <a:pt x="0" y="0"/>
                </a:moveTo>
                <a:lnTo>
                  <a:pt x="177562" y="0"/>
                </a:lnTo>
              </a:path>
            </a:pathLst>
          </a:custGeom>
          <a:noFill/>
          <a:ln cap="flat" cmpd="sng" w="9525">
            <a:solidFill>
              <a:srgbClr val="E6B8A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5" name="Google Shape;635;p44"/>
          <p:cNvSpPr/>
          <p:nvPr/>
        </p:nvSpPr>
        <p:spPr>
          <a:xfrm>
            <a:off x="3430538" y="3694898"/>
            <a:ext cx="50682" cy="36759"/>
          </a:xfrm>
          <a:custGeom>
            <a:rect b="b" l="l" r="r" t="t"/>
            <a:pathLst>
              <a:path extrusionOk="0" h="41910" w="57785">
                <a:moveTo>
                  <a:pt x="0" y="41865"/>
                </a:moveTo>
                <a:lnTo>
                  <a:pt x="0" y="0"/>
                </a:lnTo>
                <a:lnTo>
                  <a:pt x="57512" y="20932"/>
                </a:lnTo>
                <a:lnTo>
                  <a:pt x="0" y="41865"/>
                </a:lnTo>
                <a:close/>
              </a:path>
            </a:pathLst>
          </a:custGeom>
          <a:solidFill>
            <a:srgbClr val="E6B8A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6" name="Google Shape;636;p44"/>
          <p:cNvSpPr/>
          <p:nvPr/>
        </p:nvSpPr>
        <p:spPr>
          <a:xfrm>
            <a:off x="3430538" y="3694898"/>
            <a:ext cx="50682" cy="36759"/>
          </a:xfrm>
          <a:custGeom>
            <a:rect b="b" l="l" r="r" t="t"/>
            <a:pathLst>
              <a:path extrusionOk="0" h="41910" w="57785">
                <a:moveTo>
                  <a:pt x="0" y="41865"/>
                </a:moveTo>
                <a:lnTo>
                  <a:pt x="57512" y="20932"/>
                </a:lnTo>
                <a:lnTo>
                  <a:pt x="0" y="0"/>
                </a:lnTo>
                <a:lnTo>
                  <a:pt x="0" y="41865"/>
                </a:lnTo>
                <a:close/>
              </a:path>
            </a:pathLst>
          </a:custGeom>
          <a:noFill/>
          <a:ln cap="flat" cmpd="sng" w="9525">
            <a:solidFill>
              <a:srgbClr val="E6B8A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7" name="Google Shape;637;p44"/>
          <p:cNvSpPr/>
          <p:nvPr/>
        </p:nvSpPr>
        <p:spPr>
          <a:xfrm>
            <a:off x="3286685" y="2909172"/>
            <a:ext cx="0" cy="804233"/>
          </a:xfrm>
          <a:custGeom>
            <a:rect b="b" l="l" r="r" t="t"/>
            <a:pathLst>
              <a:path extrusionOk="0" h="916939" w="120000">
                <a:moveTo>
                  <a:pt x="0" y="0"/>
                </a:moveTo>
                <a:lnTo>
                  <a:pt x="0" y="916800"/>
                </a:lnTo>
              </a:path>
            </a:pathLst>
          </a:custGeom>
          <a:noFill/>
          <a:ln cap="flat" cmpd="sng" w="9525">
            <a:solidFill>
              <a:srgbClr val="E6B8A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8" name="Google Shape;638;p44"/>
          <p:cNvSpPr/>
          <p:nvPr/>
        </p:nvSpPr>
        <p:spPr>
          <a:xfrm>
            <a:off x="3274828" y="2909177"/>
            <a:ext cx="1524366" cy="0"/>
          </a:xfrm>
          <a:custGeom>
            <a:rect b="b" l="l" r="r" t="t"/>
            <a:pathLst>
              <a:path extrusionOk="0" h="120000" w="1737995">
                <a:moveTo>
                  <a:pt x="1737599" y="0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rgbClr val="E6B8A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9" name="Google Shape;639;p44"/>
          <p:cNvSpPr/>
          <p:nvPr/>
        </p:nvSpPr>
        <p:spPr>
          <a:xfrm>
            <a:off x="4798845" y="2693390"/>
            <a:ext cx="0" cy="225564"/>
          </a:xfrm>
          <a:custGeom>
            <a:rect b="b" l="l" r="r" t="t"/>
            <a:pathLst>
              <a:path extrusionOk="0" h="257175" w="120000">
                <a:moveTo>
                  <a:pt x="0" y="0"/>
                </a:moveTo>
                <a:lnTo>
                  <a:pt x="0" y="256799"/>
                </a:lnTo>
              </a:path>
            </a:pathLst>
          </a:custGeom>
          <a:noFill/>
          <a:ln cap="flat" cmpd="sng" w="9525">
            <a:solidFill>
              <a:srgbClr val="4CB1B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0" name="Google Shape;640;p44"/>
          <p:cNvSpPr/>
          <p:nvPr/>
        </p:nvSpPr>
        <p:spPr>
          <a:xfrm>
            <a:off x="1747670" y="3218414"/>
            <a:ext cx="1059867" cy="722014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1" name="Google Shape;641;p44"/>
          <p:cNvSpPr txBox="1"/>
          <p:nvPr/>
        </p:nvSpPr>
        <p:spPr>
          <a:xfrm>
            <a:off x="2065911" y="3974419"/>
            <a:ext cx="429406" cy="1597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125">
            <a:spAutoFit/>
          </a:bodyPr>
          <a:lstStyle/>
          <a:p>
            <a:pPr indent="0" lvl="0" marL="1113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4"/>
              <a:buFont typeface="Arial"/>
              <a:buNone/>
            </a:pPr>
            <a:r>
              <a:rPr b="1" i="0" lang="fr-FR" sz="964" u="none" cap="none" strike="noStrike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rPr>
              <a:t>USERS</a:t>
            </a:r>
            <a:endParaRPr b="0" i="0" sz="964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2" name="Google Shape;642;p44"/>
          <p:cNvSpPr txBox="1"/>
          <p:nvPr/>
        </p:nvSpPr>
        <p:spPr>
          <a:xfrm>
            <a:off x="4042214" y="4325519"/>
            <a:ext cx="747423" cy="1597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125">
            <a:spAutoFit/>
          </a:bodyPr>
          <a:lstStyle/>
          <a:p>
            <a:pPr indent="0" lvl="0" marL="1113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4"/>
              <a:buFont typeface="Arial"/>
              <a:buNone/>
            </a:pPr>
            <a:r>
              <a:rPr b="1" i="0" lang="fr-FR" sz="964" u="none" cap="none" strike="noStrike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rPr>
              <a:t>INVENTORY</a:t>
            </a:r>
            <a:endParaRPr b="0" i="0" sz="964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3" name="Google Shape;643;p44"/>
          <p:cNvSpPr/>
          <p:nvPr/>
        </p:nvSpPr>
        <p:spPr>
          <a:xfrm>
            <a:off x="7229126" y="3706569"/>
            <a:ext cx="534932" cy="45389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4" name="Google Shape;644;p44"/>
          <p:cNvSpPr txBox="1"/>
          <p:nvPr/>
        </p:nvSpPr>
        <p:spPr>
          <a:xfrm>
            <a:off x="7258550" y="4235097"/>
            <a:ext cx="446114" cy="1597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125">
            <a:spAutoFit/>
          </a:bodyPr>
          <a:lstStyle/>
          <a:p>
            <a:pPr indent="0" lvl="0" marL="1113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4"/>
              <a:buFont typeface="Arial"/>
              <a:buNone/>
            </a:pPr>
            <a:r>
              <a:rPr b="1" i="0" lang="fr-FR" sz="964" u="none" cap="none" strike="noStrike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rPr>
              <a:t>HOSTS</a:t>
            </a:r>
            <a:endParaRPr b="0" i="0" sz="964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5" name="Google Shape;645;p44"/>
          <p:cNvSpPr txBox="1"/>
          <p:nvPr/>
        </p:nvSpPr>
        <p:spPr>
          <a:xfrm>
            <a:off x="7153099" y="5306608"/>
            <a:ext cx="654414" cy="3010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775">
            <a:spAutoFit/>
          </a:bodyPr>
          <a:lstStyle/>
          <a:p>
            <a:pPr indent="-47341" lvl="0" marL="57924" marR="4456" rtl="0" algn="l">
              <a:lnSpc>
                <a:spcPct val="1022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4"/>
              <a:buFont typeface="Arial"/>
              <a:buNone/>
            </a:pPr>
            <a:r>
              <a:rPr b="1" i="0" lang="fr-FR" sz="964" u="none" cap="none" strike="noStrike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rPr>
              <a:t>NETWORK  DEVICES</a:t>
            </a:r>
            <a:endParaRPr b="0" i="0" sz="964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6" name="Google Shape;646;p44"/>
          <p:cNvSpPr/>
          <p:nvPr/>
        </p:nvSpPr>
        <p:spPr>
          <a:xfrm>
            <a:off x="7235731" y="4729825"/>
            <a:ext cx="513882" cy="513882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7" name="Google Shape;647;p44"/>
          <p:cNvSpPr/>
          <p:nvPr/>
        </p:nvSpPr>
        <p:spPr>
          <a:xfrm>
            <a:off x="4164075" y="3741634"/>
            <a:ext cx="483097" cy="515987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8" name="Google Shape;648;p44"/>
          <p:cNvSpPr/>
          <p:nvPr/>
        </p:nvSpPr>
        <p:spPr>
          <a:xfrm>
            <a:off x="5402327" y="3759250"/>
            <a:ext cx="543616" cy="506252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9" name="Google Shape;649;p44"/>
          <p:cNvSpPr txBox="1"/>
          <p:nvPr/>
        </p:nvSpPr>
        <p:spPr>
          <a:xfrm>
            <a:off x="5606921" y="4329855"/>
            <a:ext cx="207741" cy="1597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125">
            <a:spAutoFit/>
          </a:bodyPr>
          <a:lstStyle/>
          <a:p>
            <a:pPr indent="0" lvl="0" marL="1113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4"/>
              <a:buFont typeface="Arial"/>
              <a:buNone/>
            </a:pPr>
            <a:r>
              <a:rPr b="1" i="0" lang="fr-FR" sz="964" u="none" cap="none" strike="noStrike">
                <a:solidFill>
                  <a:srgbClr val="424C55"/>
                </a:solidFill>
                <a:latin typeface="Arial"/>
                <a:ea typeface="Arial"/>
                <a:cs typeface="Arial"/>
                <a:sym typeface="Arial"/>
              </a:rPr>
              <a:t>CLI</a:t>
            </a:r>
            <a:endParaRPr b="0" i="0" sz="964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0" name="Google Shape;650;p44"/>
          <p:cNvSpPr/>
          <p:nvPr/>
        </p:nvSpPr>
        <p:spPr>
          <a:xfrm>
            <a:off x="4202037" y="4726439"/>
            <a:ext cx="420999" cy="419947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1" name="Google Shape;651;p44"/>
          <p:cNvSpPr/>
          <p:nvPr/>
        </p:nvSpPr>
        <p:spPr>
          <a:xfrm>
            <a:off x="7538644" y="2999262"/>
            <a:ext cx="0" cy="286271"/>
          </a:xfrm>
          <a:custGeom>
            <a:rect b="b" l="l" r="r" t="t"/>
            <a:pathLst>
              <a:path extrusionOk="0" h="326389" w="120000">
                <a:moveTo>
                  <a:pt x="0" y="325762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rgbClr val="4CB1B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2" name="Google Shape;652;p44"/>
          <p:cNvSpPr/>
          <p:nvPr/>
        </p:nvSpPr>
        <p:spPr>
          <a:xfrm>
            <a:off x="7520284" y="2948819"/>
            <a:ext cx="36759" cy="50682"/>
          </a:xfrm>
          <a:custGeom>
            <a:rect b="b" l="l" r="r" t="t"/>
            <a:pathLst>
              <a:path extrusionOk="0" h="57785" w="41909">
                <a:moveTo>
                  <a:pt x="41865" y="57512"/>
                </a:moveTo>
                <a:lnTo>
                  <a:pt x="0" y="57512"/>
                </a:lnTo>
                <a:lnTo>
                  <a:pt x="20932" y="0"/>
                </a:lnTo>
                <a:lnTo>
                  <a:pt x="41865" y="57512"/>
                </a:lnTo>
                <a:close/>
              </a:path>
            </a:pathLst>
          </a:custGeom>
          <a:solidFill>
            <a:srgbClr val="4CB1B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3" name="Google Shape;653;p44"/>
          <p:cNvSpPr/>
          <p:nvPr/>
        </p:nvSpPr>
        <p:spPr>
          <a:xfrm>
            <a:off x="7520284" y="2948819"/>
            <a:ext cx="36759" cy="50682"/>
          </a:xfrm>
          <a:custGeom>
            <a:rect b="b" l="l" r="r" t="t"/>
            <a:pathLst>
              <a:path extrusionOk="0" h="57785" w="41909">
                <a:moveTo>
                  <a:pt x="41865" y="57512"/>
                </a:moveTo>
                <a:lnTo>
                  <a:pt x="20932" y="0"/>
                </a:lnTo>
                <a:lnTo>
                  <a:pt x="0" y="57512"/>
                </a:lnTo>
                <a:lnTo>
                  <a:pt x="41865" y="57512"/>
                </a:lnTo>
                <a:close/>
              </a:path>
            </a:pathLst>
          </a:custGeom>
          <a:noFill/>
          <a:ln cap="flat" cmpd="sng" w="9525">
            <a:solidFill>
              <a:srgbClr val="4CB1B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4" name="Google Shape;654;p44"/>
          <p:cNvSpPr/>
          <p:nvPr/>
        </p:nvSpPr>
        <p:spPr>
          <a:xfrm>
            <a:off x="2075165" y="1740875"/>
            <a:ext cx="1923969" cy="991454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5" name="Google Shape;655;p44"/>
          <p:cNvSpPr txBox="1"/>
          <p:nvPr/>
        </p:nvSpPr>
        <p:spPr>
          <a:xfrm>
            <a:off x="1925445" y="5501342"/>
            <a:ext cx="710666" cy="3010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775">
            <a:spAutoFit/>
          </a:bodyPr>
          <a:lstStyle/>
          <a:p>
            <a:pPr indent="77417" lvl="0" marL="11139" marR="4456" rtl="0" algn="l">
              <a:lnSpc>
                <a:spcPct val="1022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4"/>
              <a:buFont typeface="Arial"/>
              <a:buNone/>
            </a:pPr>
            <a:r>
              <a:rPr b="1" i="0" lang="fr-FR" sz="964" u="none" cap="none" strike="noStrike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rPr>
              <a:t>ANSIBLE  PLAYBOOK</a:t>
            </a:r>
            <a:endParaRPr b="0" i="0" sz="964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6" name="Google Shape;656;p44"/>
          <p:cNvSpPr/>
          <p:nvPr/>
        </p:nvSpPr>
        <p:spPr>
          <a:xfrm>
            <a:off x="1827170" y="4560761"/>
            <a:ext cx="906250" cy="906250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7" name="Google Shape;657;p44"/>
          <p:cNvSpPr/>
          <p:nvPr/>
        </p:nvSpPr>
        <p:spPr>
          <a:xfrm>
            <a:off x="3030444" y="4037131"/>
            <a:ext cx="401559" cy="6126"/>
          </a:xfrm>
          <a:custGeom>
            <a:rect b="b" l="l" r="r" t="t"/>
            <a:pathLst>
              <a:path extrusionOk="0" h="6985" w="457835">
                <a:moveTo>
                  <a:pt x="0" y="6487"/>
                </a:moveTo>
                <a:lnTo>
                  <a:pt x="457769" y="0"/>
                </a:lnTo>
              </a:path>
            </a:pathLst>
          </a:custGeom>
          <a:noFill/>
          <a:ln cap="flat" cmpd="sng" w="9525">
            <a:solidFill>
              <a:srgbClr val="E6B8A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8" name="Google Shape;658;p44"/>
          <p:cNvSpPr/>
          <p:nvPr/>
        </p:nvSpPr>
        <p:spPr>
          <a:xfrm>
            <a:off x="3431687" y="4018770"/>
            <a:ext cx="51238" cy="36759"/>
          </a:xfrm>
          <a:custGeom>
            <a:rect b="b" l="l" r="r" t="t"/>
            <a:pathLst>
              <a:path extrusionOk="0" h="41910" w="58420">
                <a:moveTo>
                  <a:pt x="593" y="41861"/>
                </a:moveTo>
                <a:lnTo>
                  <a:pt x="0" y="0"/>
                </a:lnTo>
                <a:lnTo>
                  <a:pt x="57803" y="20115"/>
                </a:lnTo>
                <a:lnTo>
                  <a:pt x="593" y="41861"/>
                </a:lnTo>
                <a:close/>
              </a:path>
            </a:pathLst>
          </a:custGeom>
          <a:solidFill>
            <a:srgbClr val="E6B8A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9" name="Google Shape;659;p44"/>
          <p:cNvSpPr/>
          <p:nvPr/>
        </p:nvSpPr>
        <p:spPr>
          <a:xfrm>
            <a:off x="3431687" y="4018770"/>
            <a:ext cx="51238" cy="36759"/>
          </a:xfrm>
          <a:custGeom>
            <a:rect b="b" l="l" r="r" t="t"/>
            <a:pathLst>
              <a:path extrusionOk="0" h="41910" w="58420">
                <a:moveTo>
                  <a:pt x="593" y="41861"/>
                </a:moveTo>
                <a:lnTo>
                  <a:pt x="57803" y="20115"/>
                </a:lnTo>
                <a:lnTo>
                  <a:pt x="0" y="0"/>
                </a:lnTo>
                <a:lnTo>
                  <a:pt x="593" y="41861"/>
                </a:lnTo>
                <a:close/>
              </a:path>
            </a:pathLst>
          </a:custGeom>
          <a:noFill/>
          <a:ln cap="flat" cmpd="sng" w="9525">
            <a:solidFill>
              <a:srgbClr val="E6B8A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0" name="Google Shape;660;p44"/>
          <p:cNvSpPr/>
          <p:nvPr/>
        </p:nvSpPr>
        <p:spPr>
          <a:xfrm>
            <a:off x="3037048" y="2802863"/>
            <a:ext cx="0" cy="1246449"/>
          </a:xfrm>
          <a:custGeom>
            <a:rect b="b" l="l" r="r" t="t"/>
            <a:pathLst>
              <a:path extrusionOk="0" h="1421129" w="120000">
                <a:moveTo>
                  <a:pt x="0" y="0"/>
                </a:moveTo>
                <a:lnTo>
                  <a:pt x="0" y="1421100"/>
                </a:lnTo>
              </a:path>
            </a:pathLst>
          </a:custGeom>
          <a:noFill/>
          <a:ln cap="flat" cmpd="sng" w="9525">
            <a:solidFill>
              <a:srgbClr val="E6B8A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1" name="Google Shape;661;p44"/>
          <p:cNvSpPr txBox="1"/>
          <p:nvPr/>
        </p:nvSpPr>
        <p:spPr>
          <a:xfrm>
            <a:off x="6949816" y="2255988"/>
            <a:ext cx="1094403" cy="3010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775">
            <a:spAutoFit/>
          </a:bodyPr>
          <a:lstStyle/>
          <a:p>
            <a:pPr indent="-317466" lvl="0" marL="328049" marR="4456" rtl="0" algn="l">
              <a:lnSpc>
                <a:spcPct val="1022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4"/>
              <a:buFont typeface="Arial"/>
              <a:buNone/>
            </a:pPr>
            <a:r>
              <a:rPr b="1" i="0" lang="fr-FR" sz="964" u="none" cap="none" strike="noStrike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rPr>
              <a:t>PUBLIC / PRIVATE  CLOUD</a:t>
            </a:r>
            <a:endParaRPr b="0" i="0" sz="964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2" name="Google Shape;662;p44"/>
          <p:cNvSpPr txBox="1"/>
          <p:nvPr/>
        </p:nvSpPr>
        <p:spPr>
          <a:xfrm>
            <a:off x="2452365" y="2127031"/>
            <a:ext cx="1094403" cy="3010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775">
            <a:spAutoFit/>
          </a:bodyPr>
          <a:lstStyle/>
          <a:p>
            <a:pPr indent="-317466" lvl="0" marL="328049" marR="4456" rtl="0" algn="l">
              <a:lnSpc>
                <a:spcPct val="1022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4"/>
              <a:buFont typeface="Arial"/>
              <a:buNone/>
            </a:pPr>
            <a:r>
              <a:rPr b="1" i="0" lang="fr-FR" sz="964" u="none" cap="none" strike="noStrike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rPr>
              <a:t>PUBLIC / PRIVATE  CLOUD</a:t>
            </a:r>
            <a:endParaRPr b="0" i="0" sz="964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3" name="Google Shape;663;p44"/>
          <p:cNvSpPr/>
          <p:nvPr/>
        </p:nvSpPr>
        <p:spPr>
          <a:xfrm>
            <a:off x="4113023" y="2639839"/>
            <a:ext cx="3967140" cy="2125313"/>
          </a:xfrm>
          <a:custGeom>
            <a:rect b="b" l="l" r="r" t="t"/>
            <a:pathLst>
              <a:path extrusionOk="0" h="2423160" w="4523105">
                <a:moveTo>
                  <a:pt x="4522499" y="1241699"/>
                </a:moveTo>
                <a:lnTo>
                  <a:pt x="0" y="1241699"/>
                </a:lnTo>
                <a:lnTo>
                  <a:pt x="0" y="0"/>
                </a:lnTo>
                <a:lnTo>
                  <a:pt x="4522499" y="0"/>
                </a:lnTo>
                <a:lnTo>
                  <a:pt x="4522499" y="1241699"/>
                </a:lnTo>
                <a:close/>
              </a:path>
              <a:path extrusionOk="0" h="2423160" w="4523105">
                <a:moveTo>
                  <a:pt x="1766443" y="2423028"/>
                </a:moveTo>
                <a:lnTo>
                  <a:pt x="753749" y="1241699"/>
                </a:lnTo>
                <a:lnTo>
                  <a:pt x="1884374" y="1241699"/>
                </a:lnTo>
                <a:lnTo>
                  <a:pt x="1766443" y="2423028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4" name="Google Shape;664;p44"/>
          <p:cNvSpPr txBox="1"/>
          <p:nvPr/>
        </p:nvSpPr>
        <p:spPr>
          <a:xfrm>
            <a:off x="3708558" y="2795928"/>
            <a:ext cx="4284600" cy="9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9525">
            <a:spAutoFit/>
          </a:bodyPr>
          <a:lstStyle/>
          <a:p>
            <a:pPr indent="0" lvl="0" marL="142581" rtl="0" algn="ctr">
              <a:spcBef>
                <a:spcPts val="223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-FR" sz="1403">
                <a:solidFill>
                  <a:schemeClr val="dk1"/>
                </a:solidFill>
              </a:rPr>
              <a:t>PLUGINS are the gears</a:t>
            </a:r>
            <a:endParaRPr b="1" sz="1403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223"/>
              </a:spcBef>
              <a:spcAft>
                <a:spcPts val="0"/>
              </a:spcAft>
              <a:buNone/>
            </a:pPr>
            <a:r>
              <a:rPr lang="fr-FR" sz="1403">
                <a:solidFill>
                  <a:schemeClr val="dk1"/>
                </a:solidFill>
              </a:rPr>
              <a:t>-	Code that connects to the main engine</a:t>
            </a:r>
            <a:endParaRPr sz="1403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223"/>
              </a:spcBef>
              <a:spcAft>
                <a:spcPts val="0"/>
              </a:spcAft>
              <a:buNone/>
            </a:pPr>
            <a:r>
              <a:rPr lang="fr-FR" sz="1403">
                <a:solidFill>
                  <a:schemeClr val="dk1"/>
                </a:solidFill>
              </a:rPr>
              <a:t>-	Adaptability to various platforms</a:t>
            </a:r>
            <a:endParaRPr sz="1403">
              <a:solidFill>
                <a:schemeClr val="dk1"/>
              </a:solidFill>
            </a:endParaRPr>
          </a:p>
          <a:p>
            <a:pPr indent="0" lvl="0" marL="142581" marR="0" rtl="0" algn="ctr">
              <a:lnSpc>
                <a:spcPct val="100000"/>
              </a:lnSpc>
              <a:spcBef>
                <a:spcPts val="223"/>
              </a:spcBef>
              <a:spcAft>
                <a:spcPts val="0"/>
              </a:spcAft>
              <a:buClr>
                <a:srgbClr val="000000"/>
              </a:buClr>
              <a:buSzPts val="1403"/>
              <a:buFont typeface="Arial"/>
              <a:buNone/>
            </a:pPr>
            <a:r>
              <a:t/>
            </a:r>
            <a:endParaRPr b="1" sz="1403">
              <a:solidFill>
                <a:schemeClr val="dk1"/>
              </a:solidFill>
            </a:endParaRPr>
          </a:p>
        </p:txBody>
      </p:sp>
      <p:sp>
        <p:nvSpPr>
          <p:cNvPr id="665" name="Google Shape;665;p44"/>
          <p:cNvSpPr txBox="1"/>
          <p:nvPr/>
        </p:nvSpPr>
        <p:spPr>
          <a:xfrm>
            <a:off x="4089799" y="5228242"/>
            <a:ext cx="631579" cy="141064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97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4"/>
              <a:buFont typeface="Arial"/>
              <a:buNone/>
            </a:pPr>
            <a:r>
              <a:rPr b="1" i="0" lang="fr-FR" sz="964" u="none" cap="none" strike="noStrike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rPr>
              <a:t>MODULES</a:t>
            </a:r>
            <a:endParaRPr b="0" i="0" sz="964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6" name="Google Shape;666;p44"/>
          <p:cNvSpPr txBox="1"/>
          <p:nvPr/>
        </p:nvSpPr>
        <p:spPr>
          <a:xfrm>
            <a:off x="5420935" y="5212666"/>
            <a:ext cx="566973" cy="1597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125">
            <a:spAutoFit/>
          </a:bodyPr>
          <a:lstStyle/>
          <a:p>
            <a:pPr indent="0" lvl="0" marL="1113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4"/>
              <a:buFont typeface="Arial"/>
              <a:buNone/>
            </a:pPr>
            <a:r>
              <a:rPr b="1" i="0" lang="fr-FR" sz="964" u="none" cap="none" strike="noStrike">
                <a:solidFill>
                  <a:srgbClr val="FC3E3E"/>
                </a:solidFill>
                <a:latin typeface="Arial"/>
                <a:ea typeface="Arial"/>
                <a:cs typeface="Arial"/>
                <a:sym typeface="Arial"/>
              </a:rPr>
              <a:t>PLUGINS</a:t>
            </a:r>
            <a:endParaRPr b="0" i="0" sz="964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7" name="Google Shape;667;p44"/>
          <p:cNvSpPr/>
          <p:nvPr/>
        </p:nvSpPr>
        <p:spPr>
          <a:xfrm>
            <a:off x="5366129" y="4707407"/>
            <a:ext cx="645183" cy="433629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8" name="Google Shape;668;p44"/>
          <p:cNvSpPr txBox="1"/>
          <p:nvPr/>
        </p:nvSpPr>
        <p:spPr>
          <a:xfrm>
            <a:off x="3328406" y="5796507"/>
            <a:ext cx="4751323" cy="538654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t" bIns="0" lIns="0" spcFirstLastPara="1" rIns="0" wrap="square" tIns="55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98"/>
              <a:buFont typeface="Arial"/>
              <a:buNone/>
            </a:pPr>
            <a:r>
              <a:t/>
            </a:r>
            <a:endParaRPr b="0" i="0" sz="1798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21665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66"/>
              <a:buFont typeface="Arial"/>
              <a:buNone/>
            </a:pPr>
            <a:r>
              <a:rPr b="0" i="0" lang="fr-FR" sz="1666" u="none" cap="none" strike="noStrike">
                <a:solidFill>
                  <a:srgbClr val="007020"/>
                </a:solidFill>
                <a:latin typeface="Courier New"/>
                <a:ea typeface="Courier New"/>
                <a:cs typeface="Courier New"/>
                <a:sym typeface="Courier New"/>
              </a:rPr>
              <a:t>{{ </a:t>
            </a:r>
            <a:r>
              <a:rPr b="1" i="0" lang="fr-FR" sz="1666" u="none" cap="none" strike="noStrike">
                <a:solidFill>
                  <a:srgbClr val="9960B5"/>
                </a:solidFill>
                <a:latin typeface="Courier New"/>
                <a:ea typeface="Courier New"/>
                <a:cs typeface="Courier New"/>
                <a:sym typeface="Courier New"/>
              </a:rPr>
              <a:t>some_variable </a:t>
            </a:r>
            <a:r>
              <a:rPr b="1" i="0" lang="fr-FR" sz="1666" u="none" cap="none" strike="noStrike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| </a:t>
            </a:r>
            <a:r>
              <a:rPr b="1" i="0" lang="fr-FR" sz="1666" u="none" cap="none" strike="noStrike">
                <a:solidFill>
                  <a:srgbClr val="990000"/>
                </a:solidFill>
                <a:latin typeface="Courier New"/>
                <a:ea typeface="Courier New"/>
                <a:cs typeface="Courier New"/>
                <a:sym typeface="Courier New"/>
              </a:rPr>
              <a:t>to_nice_yaml </a:t>
            </a:r>
            <a:r>
              <a:rPr b="0" i="0" lang="fr-FR" sz="1666" u="none" cap="none" strike="noStrike">
                <a:solidFill>
                  <a:srgbClr val="007020"/>
                </a:solidFill>
                <a:latin typeface="Courier New"/>
                <a:ea typeface="Courier New"/>
                <a:cs typeface="Courier New"/>
                <a:sym typeface="Courier New"/>
              </a:rPr>
              <a:t>}}</a:t>
            </a:r>
            <a:endParaRPr b="0" i="0" sz="1666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69" name="Google Shape;669;p44"/>
          <p:cNvSpPr/>
          <p:nvPr/>
        </p:nvSpPr>
        <p:spPr>
          <a:xfrm>
            <a:off x="5704016" y="5371451"/>
            <a:ext cx="0" cy="374826"/>
          </a:xfrm>
          <a:custGeom>
            <a:rect b="b" l="l" r="r" t="t"/>
            <a:pathLst>
              <a:path extrusionOk="0" h="427354" w="120000">
                <a:moveTo>
                  <a:pt x="0" y="0"/>
                </a:moveTo>
                <a:lnTo>
                  <a:pt x="0" y="427349"/>
                </a:lnTo>
              </a:path>
            </a:pathLst>
          </a:custGeom>
          <a:noFill/>
          <a:ln cap="flat" cmpd="sng" w="9525">
            <a:solidFill>
              <a:srgbClr val="FC3E3E"/>
            </a:solidFill>
            <a:prstDash val="lg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0" name="Google Shape;670;p44"/>
          <p:cNvSpPr/>
          <p:nvPr/>
        </p:nvSpPr>
        <p:spPr>
          <a:xfrm>
            <a:off x="5690217" y="5746273"/>
            <a:ext cx="27847" cy="38429"/>
          </a:xfrm>
          <a:custGeom>
            <a:rect b="b" l="l" r="r" t="t"/>
            <a:pathLst>
              <a:path extrusionOk="0" h="43814" w="31750">
                <a:moveTo>
                  <a:pt x="15732" y="43225"/>
                </a:moveTo>
                <a:lnTo>
                  <a:pt x="0" y="0"/>
                </a:lnTo>
                <a:lnTo>
                  <a:pt x="31465" y="0"/>
                </a:lnTo>
                <a:lnTo>
                  <a:pt x="15732" y="43225"/>
                </a:lnTo>
                <a:close/>
              </a:path>
            </a:pathLst>
          </a:custGeom>
          <a:solidFill>
            <a:srgbClr val="FC3E3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1" name="Google Shape;671;p44"/>
          <p:cNvSpPr/>
          <p:nvPr/>
        </p:nvSpPr>
        <p:spPr>
          <a:xfrm>
            <a:off x="5690217" y="5746273"/>
            <a:ext cx="27847" cy="38429"/>
          </a:xfrm>
          <a:custGeom>
            <a:rect b="b" l="l" r="r" t="t"/>
            <a:pathLst>
              <a:path extrusionOk="0" h="43814" w="31750">
                <a:moveTo>
                  <a:pt x="0" y="0"/>
                </a:moveTo>
                <a:lnTo>
                  <a:pt x="15732" y="43225"/>
                </a:lnTo>
                <a:lnTo>
                  <a:pt x="31465" y="0"/>
                </a:lnTo>
                <a:lnTo>
                  <a:pt x="0" y="0"/>
                </a:lnTo>
                <a:close/>
              </a:path>
            </a:pathLst>
          </a:custGeom>
          <a:noFill/>
          <a:ln cap="flat" cmpd="sng" w="9525">
            <a:solidFill>
              <a:srgbClr val="FC3E3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2" name="Google Shape;672;p44"/>
          <p:cNvSpPr txBox="1"/>
          <p:nvPr/>
        </p:nvSpPr>
        <p:spPr>
          <a:xfrm>
            <a:off x="69400" y="995687"/>
            <a:ext cx="7055400" cy="5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106900" lIns="106900" spcFirstLastPara="1" rIns="106900" wrap="square" tIns="106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385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Ansible’s vocabulary	</a:t>
            </a:r>
            <a:endParaRPr sz="3859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3" name="Google Shape;673;p44"/>
          <p:cNvSpPr txBox="1"/>
          <p:nvPr>
            <p:ph idx="12" type="sldNum"/>
          </p:nvPr>
        </p:nvSpPr>
        <p:spPr>
          <a:xfrm>
            <a:off x="10205093" y="7292403"/>
            <a:ext cx="426720" cy="2406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45"/>
          <p:cNvSpPr/>
          <p:nvPr/>
        </p:nvSpPr>
        <p:spPr>
          <a:xfrm>
            <a:off x="6809101" y="1577447"/>
            <a:ext cx="1923969" cy="991454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0" name="Google Shape;680;p45"/>
          <p:cNvSpPr/>
          <p:nvPr/>
        </p:nvSpPr>
        <p:spPr>
          <a:xfrm>
            <a:off x="3818830" y="2841456"/>
            <a:ext cx="2970202" cy="2448900"/>
          </a:xfrm>
          <a:custGeom>
            <a:rect b="b" l="l" r="r" t="t"/>
            <a:pathLst>
              <a:path extrusionOk="0" h="2792095" w="3386454">
                <a:moveTo>
                  <a:pt x="0" y="0"/>
                </a:moveTo>
                <a:lnTo>
                  <a:pt x="3386099" y="0"/>
                </a:lnTo>
                <a:lnTo>
                  <a:pt x="3386099" y="2791499"/>
                </a:lnTo>
                <a:lnTo>
                  <a:pt x="0" y="2791499"/>
                </a:lnTo>
                <a:lnTo>
                  <a:pt x="0" y="0"/>
                </a:lnTo>
                <a:close/>
              </a:path>
            </a:pathLst>
          </a:custGeom>
          <a:noFill/>
          <a:ln cap="flat" cmpd="sng" w="28550">
            <a:solidFill>
              <a:srgbClr val="F4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1" name="Google Shape;681;p45"/>
          <p:cNvSpPr/>
          <p:nvPr/>
        </p:nvSpPr>
        <p:spPr>
          <a:xfrm>
            <a:off x="3831971" y="2856698"/>
            <a:ext cx="2978557" cy="362572"/>
          </a:xfrm>
          <a:custGeom>
            <a:rect b="b" l="l" r="r" t="t"/>
            <a:pathLst>
              <a:path extrusionOk="0" h="413385" w="3395979">
                <a:moveTo>
                  <a:pt x="0" y="0"/>
                </a:moveTo>
                <a:lnTo>
                  <a:pt x="3395700" y="0"/>
                </a:lnTo>
                <a:lnTo>
                  <a:pt x="3395700" y="413099"/>
                </a:lnTo>
                <a:lnTo>
                  <a:pt x="0" y="413099"/>
                </a:lnTo>
                <a:lnTo>
                  <a:pt x="0" y="0"/>
                </a:lnTo>
                <a:close/>
              </a:path>
            </a:pathLst>
          </a:custGeom>
          <a:solidFill>
            <a:srgbClr val="F4CCCC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2" name="Google Shape;682;p45"/>
          <p:cNvSpPr/>
          <p:nvPr/>
        </p:nvSpPr>
        <p:spPr>
          <a:xfrm>
            <a:off x="7072303" y="2741738"/>
            <a:ext cx="0" cy="2717349"/>
          </a:xfrm>
          <a:custGeom>
            <a:rect b="b" l="l" r="r" t="t"/>
            <a:pathLst>
              <a:path extrusionOk="0" h="3098165" w="120000">
                <a:moveTo>
                  <a:pt x="0" y="0"/>
                </a:moveTo>
                <a:lnTo>
                  <a:pt x="0" y="3098099"/>
                </a:lnTo>
              </a:path>
            </a:pathLst>
          </a:custGeom>
          <a:noFill/>
          <a:ln cap="flat" cmpd="sng" w="190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3" name="Google Shape;683;p45"/>
          <p:cNvSpPr/>
          <p:nvPr/>
        </p:nvSpPr>
        <p:spPr>
          <a:xfrm>
            <a:off x="4616721" y="1590138"/>
            <a:ext cx="854629" cy="732802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4" name="Google Shape;684;p45"/>
          <p:cNvSpPr txBox="1"/>
          <p:nvPr/>
        </p:nvSpPr>
        <p:spPr>
          <a:xfrm>
            <a:off x="4847380" y="2183130"/>
            <a:ext cx="393762" cy="1597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125">
            <a:spAutoFit/>
          </a:bodyPr>
          <a:lstStyle/>
          <a:p>
            <a:pPr indent="0" lvl="0" marL="1113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4"/>
              <a:buFont typeface="Arial"/>
              <a:buNone/>
            </a:pPr>
            <a:r>
              <a:rPr b="1" i="0" lang="fr-FR" sz="964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CMDB</a:t>
            </a:r>
            <a:endParaRPr b="0" i="0" sz="964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5" name="Google Shape;685;p45"/>
          <p:cNvSpPr/>
          <p:nvPr/>
        </p:nvSpPr>
        <p:spPr>
          <a:xfrm>
            <a:off x="3678247" y="4715166"/>
            <a:ext cx="50682" cy="36759"/>
          </a:xfrm>
          <a:custGeom>
            <a:rect b="b" l="l" r="r" t="t"/>
            <a:pathLst>
              <a:path extrusionOk="0" h="41910" w="57785">
                <a:moveTo>
                  <a:pt x="373" y="41863"/>
                </a:moveTo>
                <a:lnTo>
                  <a:pt x="0" y="0"/>
                </a:lnTo>
                <a:lnTo>
                  <a:pt x="57697" y="20418"/>
                </a:lnTo>
                <a:lnTo>
                  <a:pt x="373" y="41863"/>
                </a:lnTo>
                <a:close/>
              </a:path>
            </a:pathLst>
          </a:custGeom>
          <a:solidFill>
            <a:srgbClr val="E6B8A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6" name="Google Shape;686;p45"/>
          <p:cNvSpPr/>
          <p:nvPr/>
        </p:nvSpPr>
        <p:spPr>
          <a:xfrm>
            <a:off x="3678247" y="4715166"/>
            <a:ext cx="50682" cy="36759"/>
          </a:xfrm>
          <a:custGeom>
            <a:rect b="b" l="l" r="r" t="t"/>
            <a:pathLst>
              <a:path extrusionOk="0" h="41910" w="57785">
                <a:moveTo>
                  <a:pt x="373" y="41863"/>
                </a:moveTo>
                <a:lnTo>
                  <a:pt x="57697" y="20418"/>
                </a:lnTo>
                <a:lnTo>
                  <a:pt x="0" y="0"/>
                </a:lnTo>
                <a:lnTo>
                  <a:pt x="373" y="41863"/>
                </a:lnTo>
                <a:close/>
              </a:path>
            </a:pathLst>
          </a:custGeom>
          <a:noFill/>
          <a:ln cap="flat" cmpd="sng" w="9525">
            <a:solidFill>
              <a:srgbClr val="E6B8A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7" name="Google Shape;687;p45"/>
          <p:cNvSpPr/>
          <p:nvPr/>
        </p:nvSpPr>
        <p:spPr>
          <a:xfrm>
            <a:off x="6839336" y="3664370"/>
            <a:ext cx="483431" cy="0"/>
          </a:xfrm>
          <a:custGeom>
            <a:rect b="b" l="l" r="r" t="t"/>
            <a:pathLst>
              <a:path extrusionOk="0" h="120000" w="551179">
                <a:moveTo>
                  <a:pt x="0" y="0"/>
                </a:moveTo>
                <a:lnTo>
                  <a:pt x="550762" y="0"/>
                </a:lnTo>
              </a:path>
            </a:pathLst>
          </a:custGeom>
          <a:noFill/>
          <a:ln cap="flat" cmpd="sng" w="9525">
            <a:solidFill>
              <a:srgbClr val="4CB1B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8" name="Google Shape;688;p45"/>
          <p:cNvSpPr/>
          <p:nvPr/>
        </p:nvSpPr>
        <p:spPr>
          <a:xfrm>
            <a:off x="7322403" y="3646009"/>
            <a:ext cx="50682" cy="36759"/>
          </a:xfrm>
          <a:custGeom>
            <a:rect b="b" l="l" r="r" t="t"/>
            <a:pathLst>
              <a:path extrusionOk="0" h="41910" w="57784">
                <a:moveTo>
                  <a:pt x="0" y="41865"/>
                </a:moveTo>
                <a:lnTo>
                  <a:pt x="0" y="0"/>
                </a:lnTo>
                <a:lnTo>
                  <a:pt x="57512" y="20932"/>
                </a:lnTo>
                <a:lnTo>
                  <a:pt x="0" y="41865"/>
                </a:lnTo>
                <a:close/>
              </a:path>
            </a:pathLst>
          </a:custGeom>
          <a:solidFill>
            <a:srgbClr val="4CB1B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9" name="Google Shape;689;p45"/>
          <p:cNvSpPr/>
          <p:nvPr/>
        </p:nvSpPr>
        <p:spPr>
          <a:xfrm>
            <a:off x="7322403" y="3646009"/>
            <a:ext cx="50682" cy="36759"/>
          </a:xfrm>
          <a:custGeom>
            <a:rect b="b" l="l" r="r" t="t"/>
            <a:pathLst>
              <a:path extrusionOk="0" h="41910" w="57784">
                <a:moveTo>
                  <a:pt x="0" y="41865"/>
                </a:moveTo>
                <a:lnTo>
                  <a:pt x="57512" y="20932"/>
                </a:lnTo>
                <a:lnTo>
                  <a:pt x="0" y="0"/>
                </a:lnTo>
                <a:lnTo>
                  <a:pt x="0" y="41865"/>
                </a:lnTo>
                <a:close/>
              </a:path>
            </a:pathLst>
          </a:custGeom>
          <a:noFill/>
          <a:ln cap="flat" cmpd="sng" w="9525">
            <a:solidFill>
              <a:srgbClr val="4CB1B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0" name="Google Shape;690;p45"/>
          <p:cNvSpPr/>
          <p:nvPr/>
        </p:nvSpPr>
        <p:spPr>
          <a:xfrm>
            <a:off x="6839336" y="4674469"/>
            <a:ext cx="483431" cy="0"/>
          </a:xfrm>
          <a:custGeom>
            <a:rect b="b" l="l" r="r" t="t"/>
            <a:pathLst>
              <a:path extrusionOk="0" h="120000" w="551179">
                <a:moveTo>
                  <a:pt x="0" y="0"/>
                </a:moveTo>
                <a:lnTo>
                  <a:pt x="550762" y="0"/>
                </a:lnTo>
              </a:path>
            </a:pathLst>
          </a:custGeom>
          <a:noFill/>
          <a:ln cap="flat" cmpd="sng" w="9525">
            <a:solidFill>
              <a:srgbClr val="4CB1B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1" name="Google Shape;691;p45"/>
          <p:cNvSpPr/>
          <p:nvPr/>
        </p:nvSpPr>
        <p:spPr>
          <a:xfrm>
            <a:off x="7322403" y="4656108"/>
            <a:ext cx="50682" cy="36759"/>
          </a:xfrm>
          <a:custGeom>
            <a:rect b="b" l="l" r="r" t="t"/>
            <a:pathLst>
              <a:path extrusionOk="0" h="41910" w="57784">
                <a:moveTo>
                  <a:pt x="0" y="41865"/>
                </a:moveTo>
                <a:lnTo>
                  <a:pt x="0" y="0"/>
                </a:lnTo>
                <a:lnTo>
                  <a:pt x="57512" y="20932"/>
                </a:lnTo>
                <a:lnTo>
                  <a:pt x="0" y="41865"/>
                </a:lnTo>
                <a:close/>
              </a:path>
            </a:pathLst>
          </a:custGeom>
          <a:solidFill>
            <a:srgbClr val="4CB1B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2" name="Google Shape;692;p45"/>
          <p:cNvSpPr/>
          <p:nvPr/>
        </p:nvSpPr>
        <p:spPr>
          <a:xfrm>
            <a:off x="7322403" y="4656108"/>
            <a:ext cx="50682" cy="36759"/>
          </a:xfrm>
          <a:custGeom>
            <a:rect b="b" l="l" r="r" t="t"/>
            <a:pathLst>
              <a:path extrusionOk="0" h="41910" w="57784">
                <a:moveTo>
                  <a:pt x="0" y="41865"/>
                </a:moveTo>
                <a:lnTo>
                  <a:pt x="57512" y="20932"/>
                </a:lnTo>
                <a:lnTo>
                  <a:pt x="0" y="0"/>
                </a:lnTo>
                <a:lnTo>
                  <a:pt x="0" y="41865"/>
                </a:lnTo>
                <a:close/>
              </a:path>
            </a:pathLst>
          </a:custGeom>
          <a:noFill/>
          <a:ln cap="flat" cmpd="sng" w="9525">
            <a:solidFill>
              <a:srgbClr val="4CB1B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3" name="Google Shape;693;p45"/>
          <p:cNvSpPr/>
          <p:nvPr/>
        </p:nvSpPr>
        <p:spPr>
          <a:xfrm>
            <a:off x="3678237" y="4136151"/>
            <a:ext cx="50682" cy="36759"/>
          </a:xfrm>
          <a:custGeom>
            <a:rect b="b" l="l" r="r" t="t"/>
            <a:pathLst>
              <a:path extrusionOk="0" h="41910" w="57785">
                <a:moveTo>
                  <a:pt x="0" y="41865"/>
                </a:moveTo>
                <a:lnTo>
                  <a:pt x="0" y="0"/>
                </a:lnTo>
                <a:lnTo>
                  <a:pt x="57512" y="20932"/>
                </a:lnTo>
                <a:lnTo>
                  <a:pt x="0" y="41865"/>
                </a:lnTo>
                <a:close/>
              </a:path>
            </a:pathLst>
          </a:custGeom>
          <a:solidFill>
            <a:srgbClr val="E6B8A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4" name="Google Shape;694;p45"/>
          <p:cNvSpPr/>
          <p:nvPr/>
        </p:nvSpPr>
        <p:spPr>
          <a:xfrm>
            <a:off x="3678237" y="4136151"/>
            <a:ext cx="50682" cy="36759"/>
          </a:xfrm>
          <a:custGeom>
            <a:rect b="b" l="l" r="r" t="t"/>
            <a:pathLst>
              <a:path extrusionOk="0" h="41910" w="57785">
                <a:moveTo>
                  <a:pt x="0" y="41865"/>
                </a:moveTo>
                <a:lnTo>
                  <a:pt x="57512" y="20932"/>
                </a:lnTo>
                <a:lnTo>
                  <a:pt x="0" y="0"/>
                </a:lnTo>
                <a:lnTo>
                  <a:pt x="0" y="41865"/>
                </a:lnTo>
                <a:close/>
              </a:path>
            </a:pathLst>
          </a:custGeom>
          <a:noFill/>
          <a:ln cap="flat" cmpd="sng" w="9525">
            <a:solidFill>
              <a:srgbClr val="E6B8A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5" name="Google Shape;695;p45"/>
          <p:cNvSpPr/>
          <p:nvPr/>
        </p:nvSpPr>
        <p:spPr>
          <a:xfrm>
            <a:off x="2488788" y="4264799"/>
            <a:ext cx="36759" cy="50682"/>
          </a:xfrm>
          <a:custGeom>
            <a:rect b="b" l="l" r="r" t="t"/>
            <a:pathLst>
              <a:path extrusionOk="0" h="57785" w="41910">
                <a:moveTo>
                  <a:pt x="20932" y="57512"/>
                </a:moveTo>
                <a:lnTo>
                  <a:pt x="0" y="0"/>
                </a:lnTo>
                <a:lnTo>
                  <a:pt x="41865" y="0"/>
                </a:lnTo>
                <a:lnTo>
                  <a:pt x="20932" y="57512"/>
                </a:lnTo>
                <a:close/>
              </a:path>
            </a:pathLst>
          </a:custGeom>
          <a:solidFill>
            <a:srgbClr val="E6B8A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6" name="Google Shape;696;p45"/>
          <p:cNvSpPr/>
          <p:nvPr/>
        </p:nvSpPr>
        <p:spPr>
          <a:xfrm>
            <a:off x="2488789" y="4264799"/>
            <a:ext cx="36759" cy="50682"/>
          </a:xfrm>
          <a:custGeom>
            <a:rect b="b" l="l" r="r" t="t"/>
            <a:pathLst>
              <a:path extrusionOk="0" h="57785" w="41910">
                <a:moveTo>
                  <a:pt x="0" y="0"/>
                </a:moveTo>
                <a:lnTo>
                  <a:pt x="20932" y="57512"/>
                </a:lnTo>
                <a:lnTo>
                  <a:pt x="41865" y="0"/>
                </a:lnTo>
                <a:lnTo>
                  <a:pt x="0" y="0"/>
                </a:lnTo>
                <a:close/>
              </a:path>
            </a:pathLst>
          </a:custGeom>
          <a:noFill/>
          <a:ln cap="flat" cmpd="sng" w="9525">
            <a:solidFill>
              <a:srgbClr val="E6B8A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7" name="Google Shape;697;p45"/>
          <p:cNvSpPr/>
          <p:nvPr/>
        </p:nvSpPr>
        <p:spPr>
          <a:xfrm>
            <a:off x="3680130" y="3728850"/>
            <a:ext cx="51238" cy="36759"/>
          </a:xfrm>
          <a:custGeom>
            <a:rect b="b" l="l" r="r" t="t"/>
            <a:pathLst>
              <a:path extrusionOk="0" h="41910" w="58420">
                <a:moveTo>
                  <a:pt x="593" y="41861"/>
                </a:moveTo>
                <a:lnTo>
                  <a:pt x="0" y="0"/>
                </a:lnTo>
                <a:lnTo>
                  <a:pt x="57803" y="20115"/>
                </a:lnTo>
                <a:lnTo>
                  <a:pt x="593" y="41861"/>
                </a:lnTo>
                <a:close/>
              </a:path>
            </a:pathLst>
          </a:custGeom>
          <a:solidFill>
            <a:srgbClr val="E6B8A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8" name="Google Shape;698;p45"/>
          <p:cNvSpPr/>
          <p:nvPr/>
        </p:nvSpPr>
        <p:spPr>
          <a:xfrm>
            <a:off x="3680130" y="3728850"/>
            <a:ext cx="51238" cy="36759"/>
          </a:xfrm>
          <a:custGeom>
            <a:rect b="b" l="l" r="r" t="t"/>
            <a:pathLst>
              <a:path extrusionOk="0" h="41910" w="58420">
                <a:moveTo>
                  <a:pt x="593" y="41861"/>
                </a:moveTo>
                <a:lnTo>
                  <a:pt x="57803" y="20115"/>
                </a:lnTo>
                <a:lnTo>
                  <a:pt x="0" y="0"/>
                </a:lnTo>
                <a:lnTo>
                  <a:pt x="593" y="41861"/>
                </a:lnTo>
                <a:close/>
              </a:path>
            </a:pathLst>
          </a:custGeom>
          <a:noFill/>
          <a:ln cap="flat" cmpd="sng" w="9525">
            <a:solidFill>
              <a:srgbClr val="E6B8A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9" name="Google Shape;699;p45"/>
          <p:cNvSpPr/>
          <p:nvPr/>
        </p:nvSpPr>
        <p:spPr>
          <a:xfrm>
            <a:off x="3678981" y="3403019"/>
            <a:ext cx="50682" cy="36759"/>
          </a:xfrm>
          <a:custGeom>
            <a:rect b="b" l="l" r="r" t="t"/>
            <a:pathLst>
              <a:path extrusionOk="0" h="41910" w="57785">
                <a:moveTo>
                  <a:pt x="0" y="41865"/>
                </a:moveTo>
                <a:lnTo>
                  <a:pt x="0" y="0"/>
                </a:lnTo>
                <a:lnTo>
                  <a:pt x="57512" y="20932"/>
                </a:lnTo>
                <a:lnTo>
                  <a:pt x="0" y="41865"/>
                </a:lnTo>
                <a:close/>
              </a:path>
            </a:pathLst>
          </a:custGeom>
          <a:solidFill>
            <a:srgbClr val="E6B8A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0" name="Google Shape;700;p45"/>
          <p:cNvSpPr/>
          <p:nvPr/>
        </p:nvSpPr>
        <p:spPr>
          <a:xfrm>
            <a:off x="3678981" y="3403019"/>
            <a:ext cx="50682" cy="36759"/>
          </a:xfrm>
          <a:custGeom>
            <a:rect b="b" l="l" r="r" t="t"/>
            <a:pathLst>
              <a:path extrusionOk="0" h="41910" w="57785">
                <a:moveTo>
                  <a:pt x="0" y="41865"/>
                </a:moveTo>
                <a:lnTo>
                  <a:pt x="57512" y="20932"/>
                </a:lnTo>
                <a:lnTo>
                  <a:pt x="0" y="0"/>
                </a:lnTo>
                <a:lnTo>
                  <a:pt x="0" y="41865"/>
                </a:lnTo>
                <a:close/>
              </a:path>
            </a:pathLst>
          </a:custGeom>
          <a:noFill/>
          <a:ln cap="flat" cmpd="sng" w="9525">
            <a:solidFill>
              <a:srgbClr val="E6B8A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1" name="Google Shape;701;p45"/>
          <p:cNvSpPr/>
          <p:nvPr/>
        </p:nvSpPr>
        <p:spPr>
          <a:xfrm>
            <a:off x="3535126" y="2617293"/>
            <a:ext cx="0" cy="279588"/>
          </a:xfrm>
          <a:custGeom>
            <a:rect b="b" l="l" r="r" t="t"/>
            <a:pathLst>
              <a:path extrusionOk="0" h="318769" w="120000">
                <a:moveTo>
                  <a:pt x="0" y="0"/>
                </a:moveTo>
                <a:lnTo>
                  <a:pt x="0" y="318255"/>
                </a:lnTo>
              </a:path>
            </a:pathLst>
          </a:custGeom>
          <a:noFill/>
          <a:ln cap="flat" cmpd="sng" w="9525">
            <a:solidFill>
              <a:srgbClr val="E6B8A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2" name="Google Shape;702;p45"/>
          <p:cNvSpPr/>
          <p:nvPr/>
        </p:nvSpPr>
        <p:spPr>
          <a:xfrm>
            <a:off x="3523271" y="2617298"/>
            <a:ext cx="1524366" cy="0"/>
          </a:xfrm>
          <a:custGeom>
            <a:rect b="b" l="l" r="r" t="t"/>
            <a:pathLst>
              <a:path extrusionOk="0" h="120000" w="1737995">
                <a:moveTo>
                  <a:pt x="1737599" y="0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rgbClr val="E6B8A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3" name="Google Shape;703;p45"/>
          <p:cNvSpPr/>
          <p:nvPr/>
        </p:nvSpPr>
        <p:spPr>
          <a:xfrm>
            <a:off x="5047287" y="2401511"/>
            <a:ext cx="0" cy="225564"/>
          </a:xfrm>
          <a:custGeom>
            <a:rect b="b" l="l" r="r" t="t"/>
            <a:pathLst>
              <a:path extrusionOk="0" h="257175" w="120000">
                <a:moveTo>
                  <a:pt x="0" y="0"/>
                </a:moveTo>
                <a:lnTo>
                  <a:pt x="0" y="256799"/>
                </a:lnTo>
              </a:path>
            </a:pathLst>
          </a:custGeom>
          <a:noFill/>
          <a:ln cap="flat" cmpd="sng" w="9525">
            <a:solidFill>
              <a:srgbClr val="E6B8A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4" name="Google Shape;704;p45"/>
          <p:cNvSpPr/>
          <p:nvPr/>
        </p:nvSpPr>
        <p:spPr>
          <a:xfrm>
            <a:off x="1996112" y="2926536"/>
            <a:ext cx="1059868" cy="722014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5" name="Google Shape;705;p45"/>
          <p:cNvSpPr/>
          <p:nvPr/>
        </p:nvSpPr>
        <p:spPr>
          <a:xfrm>
            <a:off x="7477569" y="3414691"/>
            <a:ext cx="534932" cy="45389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6" name="Google Shape;706;p45"/>
          <p:cNvSpPr txBox="1"/>
          <p:nvPr/>
        </p:nvSpPr>
        <p:spPr>
          <a:xfrm>
            <a:off x="7506992" y="3943218"/>
            <a:ext cx="446114" cy="1597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125">
            <a:spAutoFit/>
          </a:bodyPr>
          <a:lstStyle/>
          <a:p>
            <a:pPr indent="0" lvl="0" marL="1113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4"/>
              <a:buFont typeface="Arial"/>
              <a:buNone/>
            </a:pPr>
            <a:r>
              <a:rPr b="1" i="0" lang="fr-FR" sz="964" u="none" cap="none" strike="noStrike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rPr>
              <a:t>HOSTS</a:t>
            </a:r>
            <a:endParaRPr b="0" i="0" sz="964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7" name="Google Shape;707;p45"/>
          <p:cNvSpPr txBox="1"/>
          <p:nvPr/>
        </p:nvSpPr>
        <p:spPr>
          <a:xfrm>
            <a:off x="7401542" y="5014730"/>
            <a:ext cx="654414" cy="3010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775">
            <a:spAutoFit/>
          </a:bodyPr>
          <a:lstStyle/>
          <a:p>
            <a:pPr indent="-47341" lvl="0" marL="57924" marR="4456" rtl="0" algn="l">
              <a:lnSpc>
                <a:spcPct val="1022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4"/>
              <a:buFont typeface="Arial"/>
              <a:buNone/>
            </a:pPr>
            <a:r>
              <a:rPr b="1" i="0" lang="fr-FR" sz="964" u="none" cap="none" strike="noStrike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rPr>
              <a:t>NETWORK  DEVICES</a:t>
            </a:r>
            <a:endParaRPr b="0" i="0" sz="964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8" name="Google Shape;708;p45"/>
          <p:cNvSpPr/>
          <p:nvPr/>
        </p:nvSpPr>
        <p:spPr>
          <a:xfrm>
            <a:off x="7484173" y="4437945"/>
            <a:ext cx="513882" cy="513882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9" name="Google Shape;709;p45"/>
          <p:cNvSpPr/>
          <p:nvPr/>
        </p:nvSpPr>
        <p:spPr>
          <a:xfrm>
            <a:off x="5650771" y="3467372"/>
            <a:ext cx="543615" cy="506252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0" name="Google Shape;710;p45"/>
          <p:cNvSpPr txBox="1"/>
          <p:nvPr/>
        </p:nvSpPr>
        <p:spPr>
          <a:xfrm>
            <a:off x="5848751" y="4037976"/>
            <a:ext cx="220551" cy="1597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125">
            <a:spAutoFit/>
          </a:bodyPr>
          <a:lstStyle/>
          <a:p>
            <a:pPr indent="0" lvl="0" marL="1113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4"/>
              <a:buFont typeface="Arial"/>
              <a:buNone/>
            </a:pPr>
            <a:r>
              <a:rPr b="1" i="0" lang="fr-FR" sz="964" u="none" cap="none" strike="noStrike">
                <a:solidFill>
                  <a:srgbClr val="424C55"/>
                </a:solidFill>
                <a:latin typeface="Arial"/>
                <a:ea typeface="Arial"/>
                <a:cs typeface="Arial"/>
                <a:sym typeface="Arial"/>
              </a:rPr>
              <a:t>CLI</a:t>
            </a:r>
            <a:endParaRPr b="0" i="0" sz="964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1" name="Google Shape;711;p45"/>
          <p:cNvSpPr/>
          <p:nvPr/>
        </p:nvSpPr>
        <p:spPr>
          <a:xfrm>
            <a:off x="4450480" y="4434560"/>
            <a:ext cx="420999" cy="419947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2" name="Google Shape;712;p45"/>
          <p:cNvSpPr/>
          <p:nvPr/>
        </p:nvSpPr>
        <p:spPr>
          <a:xfrm>
            <a:off x="7787087" y="2707383"/>
            <a:ext cx="0" cy="286271"/>
          </a:xfrm>
          <a:custGeom>
            <a:rect b="b" l="l" r="r" t="t"/>
            <a:pathLst>
              <a:path extrusionOk="0" h="326389" w="120000">
                <a:moveTo>
                  <a:pt x="0" y="325762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rgbClr val="4CB1B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3" name="Google Shape;713;p45"/>
          <p:cNvSpPr/>
          <p:nvPr/>
        </p:nvSpPr>
        <p:spPr>
          <a:xfrm>
            <a:off x="7768727" y="2656941"/>
            <a:ext cx="36759" cy="50682"/>
          </a:xfrm>
          <a:custGeom>
            <a:rect b="b" l="l" r="r" t="t"/>
            <a:pathLst>
              <a:path extrusionOk="0" h="57785" w="41909">
                <a:moveTo>
                  <a:pt x="41865" y="57512"/>
                </a:moveTo>
                <a:lnTo>
                  <a:pt x="0" y="57512"/>
                </a:lnTo>
                <a:lnTo>
                  <a:pt x="20932" y="0"/>
                </a:lnTo>
                <a:lnTo>
                  <a:pt x="41865" y="57512"/>
                </a:lnTo>
                <a:close/>
              </a:path>
            </a:pathLst>
          </a:custGeom>
          <a:solidFill>
            <a:srgbClr val="4CB1B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4" name="Google Shape;714;p45"/>
          <p:cNvSpPr/>
          <p:nvPr/>
        </p:nvSpPr>
        <p:spPr>
          <a:xfrm>
            <a:off x="7768727" y="2656941"/>
            <a:ext cx="36759" cy="50682"/>
          </a:xfrm>
          <a:custGeom>
            <a:rect b="b" l="l" r="r" t="t"/>
            <a:pathLst>
              <a:path extrusionOk="0" h="57785" w="41909">
                <a:moveTo>
                  <a:pt x="41865" y="57512"/>
                </a:moveTo>
                <a:lnTo>
                  <a:pt x="20932" y="0"/>
                </a:lnTo>
                <a:lnTo>
                  <a:pt x="0" y="57512"/>
                </a:lnTo>
                <a:lnTo>
                  <a:pt x="41865" y="57512"/>
                </a:lnTo>
                <a:close/>
              </a:path>
            </a:pathLst>
          </a:custGeom>
          <a:noFill/>
          <a:ln cap="flat" cmpd="sng" w="9525">
            <a:solidFill>
              <a:srgbClr val="4CB1B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5" name="Google Shape;715;p45"/>
          <p:cNvSpPr/>
          <p:nvPr/>
        </p:nvSpPr>
        <p:spPr>
          <a:xfrm>
            <a:off x="2323606" y="1448996"/>
            <a:ext cx="1923970" cy="991454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6" name="Google Shape;716;p45"/>
          <p:cNvSpPr txBox="1"/>
          <p:nvPr/>
        </p:nvSpPr>
        <p:spPr>
          <a:xfrm>
            <a:off x="2203638" y="3695883"/>
            <a:ext cx="651072" cy="18852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82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4"/>
              <a:buFont typeface="Arial"/>
              <a:buNone/>
            </a:pPr>
            <a:r>
              <a:rPr b="1" i="0" lang="fr-FR" sz="964" u="none" cap="none" strike="noStrike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rPr>
              <a:t>USERS</a:t>
            </a:r>
            <a:endParaRPr b="0" i="0" sz="964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28"/>
              <a:buFont typeface="Arial"/>
              <a:buNone/>
            </a:pPr>
            <a:r>
              <a:t/>
            </a:r>
            <a:endParaRPr b="0" i="0" sz="1228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28"/>
              <a:buFont typeface="Arial"/>
              <a:buNone/>
            </a:pPr>
            <a:r>
              <a:t/>
            </a:r>
            <a:endParaRPr b="0" i="0" sz="1228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28"/>
              <a:buFont typeface="Arial"/>
              <a:buNone/>
            </a:pPr>
            <a:r>
              <a:t/>
            </a:r>
            <a:endParaRPr b="0" i="0" sz="1228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28"/>
              <a:buFont typeface="Arial"/>
              <a:buNone/>
            </a:pPr>
            <a:r>
              <a:t/>
            </a:r>
            <a:endParaRPr b="0" i="0" sz="1228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28"/>
              <a:buFont typeface="Arial"/>
              <a:buNone/>
            </a:pPr>
            <a:r>
              <a:t/>
            </a:r>
            <a:endParaRPr b="0" i="0" sz="1228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28"/>
              <a:buFont typeface="Arial"/>
              <a:buNone/>
            </a:pPr>
            <a:r>
              <a:t/>
            </a:r>
            <a:endParaRPr b="0" i="0" sz="1228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28"/>
              <a:buFont typeface="Arial"/>
              <a:buNone/>
            </a:pPr>
            <a:r>
              <a:t/>
            </a:r>
            <a:endParaRPr b="0" i="0" sz="1228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2299"/>
              </a:lnSpc>
              <a:spcBef>
                <a:spcPts val="952"/>
              </a:spcBef>
              <a:spcAft>
                <a:spcPts val="0"/>
              </a:spcAft>
              <a:buClr>
                <a:srgbClr val="000000"/>
              </a:buClr>
              <a:buSzPts val="964"/>
              <a:buFont typeface="Arial"/>
              <a:buNone/>
            </a:pPr>
            <a:r>
              <a:rPr b="1" i="0" lang="fr-FR" sz="964" u="none" cap="none" strike="noStrike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rPr>
              <a:t>ANSIBLE  PLAYBOOK</a:t>
            </a:r>
            <a:endParaRPr b="0" i="0" sz="964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7" name="Google Shape;717;p45"/>
          <p:cNvSpPr/>
          <p:nvPr/>
        </p:nvSpPr>
        <p:spPr>
          <a:xfrm>
            <a:off x="2075612" y="4268882"/>
            <a:ext cx="906250" cy="906250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8" name="Google Shape;718;p45"/>
          <p:cNvSpPr/>
          <p:nvPr/>
        </p:nvSpPr>
        <p:spPr>
          <a:xfrm>
            <a:off x="3680130" y="3726892"/>
            <a:ext cx="51238" cy="36759"/>
          </a:xfrm>
          <a:custGeom>
            <a:rect b="b" l="l" r="r" t="t"/>
            <a:pathLst>
              <a:path extrusionOk="0" h="41910" w="58420">
                <a:moveTo>
                  <a:pt x="593" y="41861"/>
                </a:moveTo>
                <a:lnTo>
                  <a:pt x="0" y="0"/>
                </a:lnTo>
                <a:lnTo>
                  <a:pt x="57803" y="20115"/>
                </a:lnTo>
                <a:lnTo>
                  <a:pt x="593" y="41861"/>
                </a:lnTo>
                <a:close/>
              </a:path>
            </a:pathLst>
          </a:custGeom>
          <a:solidFill>
            <a:srgbClr val="E6B8A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9" name="Google Shape;719;p45"/>
          <p:cNvSpPr/>
          <p:nvPr/>
        </p:nvSpPr>
        <p:spPr>
          <a:xfrm>
            <a:off x="3680130" y="3726892"/>
            <a:ext cx="51238" cy="36759"/>
          </a:xfrm>
          <a:custGeom>
            <a:rect b="b" l="l" r="r" t="t"/>
            <a:pathLst>
              <a:path extrusionOk="0" h="41910" w="58420">
                <a:moveTo>
                  <a:pt x="593" y="41861"/>
                </a:moveTo>
                <a:lnTo>
                  <a:pt x="57803" y="20115"/>
                </a:lnTo>
                <a:lnTo>
                  <a:pt x="0" y="0"/>
                </a:lnTo>
                <a:lnTo>
                  <a:pt x="593" y="41861"/>
                </a:lnTo>
                <a:close/>
              </a:path>
            </a:pathLst>
          </a:custGeom>
          <a:noFill/>
          <a:ln cap="flat" cmpd="sng" w="9525">
            <a:solidFill>
              <a:srgbClr val="E6B8A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0" name="Google Shape;720;p45"/>
          <p:cNvSpPr/>
          <p:nvPr/>
        </p:nvSpPr>
        <p:spPr>
          <a:xfrm>
            <a:off x="3285490" y="2510986"/>
            <a:ext cx="0" cy="385965"/>
          </a:xfrm>
          <a:custGeom>
            <a:rect b="b" l="l" r="r" t="t"/>
            <a:pathLst>
              <a:path extrusionOk="0" h="440055" w="120000">
                <a:moveTo>
                  <a:pt x="0" y="0"/>
                </a:moveTo>
                <a:lnTo>
                  <a:pt x="0" y="439462"/>
                </a:lnTo>
              </a:path>
            </a:pathLst>
          </a:custGeom>
          <a:noFill/>
          <a:ln cap="flat" cmpd="sng" w="9525">
            <a:solidFill>
              <a:srgbClr val="E6B8A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1" name="Google Shape;721;p45"/>
          <p:cNvSpPr txBox="1"/>
          <p:nvPr/>
        </p:nvSpPr>
        <p:spPr>
          <a:xfrm>
            <a:off x="7211722" y="1964110"/>
            <a:ext cx="1068226" cy="3010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775">
            <a:spAutoFit/>
          </a:bodyPr>
          <a:lstStyle/>
          <a:p>
            <a:pPr indent="-318580" lvl="0" marL="329162" marR="4456" rtl="0" algn="l">
              <a:lnSpc>
                <a:spcPct val="1022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4"/>
              <a:buFont typeface="Arial"/>
              <a:buNone/>
            </a:pPr>
            <a:r>
              <a:rPr b="1" i="0" lang="fr-FR" sz="964" u="none" cap="none" strike="noStrike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rPr>
              <a:t>PUBLIC / PRIVATE  CLOUD</a:t>
            </a:r>
            <a:endParaRPr b="0" i="0" sz="964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2" name="Google Shape;722;p45"/>
          <p:cNvSpPr txBox="1"/>
          <p:nvPr/>
        </p:nvSpPr>
        <p:spPr>
          <a:xfrm>
            <a:off x="2700806" y="1835153"/>
            <a:ext cx="1094403" cy="3010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775">
            <a:spAutoFit/>
          </a:bodyPr>
          <a:lstStyle/>
          <a:p>
            <a:pPr indent="-317466" lvl="0" marL="328049" marR="4456" rtl="0" algn="l">
              <a:lnSpc>
                <a:spcPct val="1022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4"/>
              <a:buFont typeface="Arial"/>
              <a:buNone/>
            </a:pPr>
            <a:r>
              <a:rPr b="1" i="0" lang="fr-FR" sz="964" u="none" cap="none" strike="noStrike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rPr>
              <a:t>PUBLIC / PRIVATE  CLOUD</a:t>
            </a:r>
            <a:endParaRPr b="0" i="0" sz="964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3" name="Google Shape;723;p45"/>
          <p:cNvSpPr txBox="1"/>
          <p:nvPr/>
        </p:nvSpPr>
        <p:spPr>
          <a:xfrm>
            <a:off x="4338241" y="4936363"/>
            <a:ext cx="631579" cy="141064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97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4"/>
              <a:buFont typeface="Arial"/>
              <a:buNone/>
            </a:pPr>
            <a:r>
              <a:rPr b="1" i="0" lang="fr-FR" sz="964" u="none" cap="none" strike="noStrike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rPr>
              <a:t>MODULES</a:t>
            </a:r>
            <a:endParaRPr b="0" i="0" sz="964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4" name="Google Shape;724;p45"/>
          <p:cNvSpPr txBox="1"/>
          <p:nvPr/>
        </p:nvSpPr>
        <p:spPr>
          <a:xfrm>
            <a:off x="5680518" y="4936826"/>
            <a:ext cx="555277" cy="141064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97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4"/>
              <a:buFont typeface="Arial"/>
              <a:buNone/>
            </a:pPr>
            <a:r>
              <a:rPr b="1" i="0" lang="fr-FR" sz="964" u="none" cap="none" strike="noStrike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rPr>
              <a:t>PLUGINS</a:t>
            </a:r>
            <a:endParaRPr b="0" i="0" sz="964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5" name="Google Shape;725;p45"/>
          <p:cNvSpPr/>
          <p:nvPr/>
        </p:nvSpPr>
        <p:spPr>
          <a:xfrm>
            <a:off x="5614572" y="4415529"/>
            <a:ext cx="645182" cy="433629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6" name="Google Shape;726;p45"/>
          <p:cNvSpPr txBox="1"/>
          <p:nvPr/>
        </p:nvSpPr>
        <p:spPr>
          <a:xfrm>
            <a:off x="4290656" y="4033641"/>
            <a:ext cx="747423" cy="1597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125">
            <a:spAutoFit/>
          </a:bodyPr>
          <a:lstStyle/>
          <a:p>
            <a:pPr indent="0" lvl="0" marL="1113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4"/>
              <a:buFont typeface="Arial"/>
              <a:buNone/>
            </a:pPr>
            <a:r>
              <a:rPr b="1" i="0" lang="fr-FR" sz="964" u="none" cap="none" strike="noStrike">
                <a:solidFill>
                  <a:srgbClr val="FC3E3E"/>
                </a:solidFill>
                <a:latin typeface="Arial"/>
                <a:ea typeface="Arial"/>
                <a:cs typeface="Arial"/>
                <a:sym typeface="Arial"/>
              </a:rPr>
              <a:t>INVENTORY</a:t>
            </a:r>
            <a:endParaRPr b="0" i="0" sz="964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7" name="Google Shape;727;p45"/>
          <p:cNvSpPr/>
          <p:nvPr/>
        </p:nvSpPr>
        <p:spPr>
          <a:xfrm>
            <a:off x="4412518" y="3449756"/>
            <a:ext cx="483097" cy="515987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8" name="Google Shape;728;p45"/>
          <p:cNvSpPr txBox="1"/>
          <p:nvPr/>
        </p:nvSpPr>
        <p:spPr>
          <a:xfrm>
            <a:off x="4203042" y="2903268"/>
            <a:ext cx="4033974" cy="1651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125">
            <a:spAutoFit/>
          </a:bodyPr>
          <a:lstStyle/>
          <a:p>
            <a:pPr indent="0" lvl="0" marL="0" marR="0" rtl="0" algn="l">
              <a:lnSpc>
                <a:spcPct val="10578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40"/>
              <a:buFont typeface="Arial"/>
              <a:buNone/>
            </a:pPr>
            <a:r>
              <a:rPr b="1" i="0" lang="fr-FR" sz="114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ANSIBLE AUTOMATION ENGINE</a:t>
            </a:r>
            <a:endParaRPr b="0" i="0" sz="114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9" name="Google Shape;729;p45"/>
          <p:cNvSpPr/>
          <p:nvPr/>
        </p:nvSpPr>
        <p:spPr>
          <a:xfrm>
            <a:off x="4937625" y="2149068"/>
            <a:ext cx="4902813" cy="1297468"/>
          </a:xfrm>
          <a:custGeom>
            <a:rect b="b" l="l" r="r" t="t"/>
            <a:pathLst>
              <a:path extrusionOk="0" h="1499870" w="5589905">
                <a:moveTo>
                  <a:pt x="0" y="1499725"/>
                </a:moveTo>
                <a:lnTo>
                  <a:pt x="740130" y="780674"/>
                </a:lnTo>
                <a:lnTo>
                  <a:pt x="740130" y="0"/>
                </a:lnTo>
                <a:lnTo>
                  <a:pt x="5589630" y="0"/>
                </a:lnTo>
                <a:lnTo>
                  <a:pt x="5589630" y="1115249"/>
                </a:lnTo>
                <a:lnTo>
                  <a:pt x="740130" y="1115249"/>
                </a:lnTo>
                <a:lnTo>
                  <a:pt x="0" y="1499725"/>
                </a:lnTo>
                <a:close/>
              </a:path>
              <a:path extrusionOk="0" h="1499870" w="5589905">
                <a:moveTo>
                  <a:pt x="5589630" y="1338299"/>
                </a:moveTo>
                <a:lnTo>
                  <a:pt x="740130" y="1338299"/>
                </a:lnTo>
                <a:lnTo>
                  <a:pt x="740130" y="1115249"/>
                </a:lnTo>
                <a:lnTo>
                  <a:pt x="5589630" y="1115249"/>
                </a:lnTo>
                <a:lnTo>
                  <a:pt x="5589630" y="1338299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0" name="Google Shape;730;p45"/>
          <p:cNvSpPr/>
          <p:nvPr/>
        </p:nvSpPr>
        <p:spPr>
          <a:xfrm>
            <a:off x="473862" y="2896430"/>
            <a:ext cx="3508772" cy="3472013"/>
          </a:xfrm>
          <a:custGeom>
            <a:rect b="b" l="l" r="r" t="t"/>
            <a:pathLst>
              <a:path extrusionOk="0" h="3958590" w="4000500">
                <a:moveTo>
                  <a:pt x="0" y="0"/>
                </a:moveTo>
                <a:lnTo>
                  <a:pt x="3999899" y="0"/>
                </a:lnTo>
                <a:lnTo>
                  <a:pt x="3999899" y="3958499"/>
                </a:lnTo>
                <a:lnTo>
                  <a:pt x="0" y="3958499"/>
                </a:lnTo>
                <a:lnTo>
                  <a:pt x="0" y="0"/>
                </a:ln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1" name="Google Shape;731;p45"/>
          <p:cNvSpPr txBox="1"/>
          <p:nvPr/>
        </p:nvSpPr>
        <p:spPr>
          <a:xfrm>
            <a:off x="5787675" y="2277868"/>
            <a:ext cx="3613800" cy="7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9525">
            <a:spAutoFit/>
          </a:bodyPr>
          <a:lstStyle/>
          <a:p>
            <a:pPr indent="0" lvl="0" marL="1113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3"/>
              <a:buFont typeface="Arial"/>
              <a:buNone/>
            </a:pPr>
            <a:r>
              <a:rPr b="1" i="0" lang="fr-FR" sz="140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INVENTORY</a:t>
            </a:r>
            <a:endParaRPr b="0" i="0" sz="1403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1139" rtl="0" algn="l">
              <a:spcBef>
                <a:spcPts val="223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1403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List of systems to automate in your infrastructure.</a:t>
            </a:r>
            <a:endParaRPr sz="1403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732" name="Google Shape;732;p45"/>
          <p:cNvSpPr txBox="1"/>
          <p:nvPr/>
        </p:nvSpPr>
        <p:spPr>
          <a:xfrm>
            <a:off x="473862" y="2953017"/>
            <a:ext cx="3508772" cy="327585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125">
            <a:spAutoFit/>
          </a:bodyPr>
          <a:lstStyle/>
          <a:p>
            <a:pPr indent="0" lvl="0" marL="274024" marR="1316093" rtl="0" algn="l">
              <a:lnSpc>
                <a:spcPct val="1153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40"/>
              <a:buFont typeface="Arial"/>
              <a:buNone/>
            </a:pPr>
            <a:r>
              <a:rPr b="0" i="0" lang="fr-FR" sz="114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[web]  webserver1.example.com  webserver2.example.com</a:t>
            </a:r>
            <a:endParaRPr b="0" i="0" sz="114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5"/>
              </a:spcBef>
              <a:spcAft>
                <a:spcPts val="0"/>
              </a:spcAft>
              <a:buClr>
                <a:srgbClr val="000000"/>
              </a:buClr>
              <a:buSzPts val="1360"/>
              <a:buFont typeface="Arial"/>
              <a:buNone/>
            </a:pPr>
            <a:r>
              <a:t/>
            </a:r>
            <a:endParaRPr b="0" i="0" sz="136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274024" marR="1402978" rtl="0" algn="l">
              <a:lnSpc>
                <a:spcPct val="1153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40"/>
              <a:buFont typeface="Arial"/>
              <a:buNone/>
            </a:pPr>
            <a:r>
              <a:rPr b="0" i="0" lang="fr-FR" sz="114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[db]  dbserver1.example.com</a:t>
            </a:r>
            <a:endParaRPr b="0" i="0" sz="114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9"/>
              </a:spcBef>
              <a:spcAft>
                <a:spcPts val="0"/>
              </a:spcAft>
              <a:buClr>
                <a:srgbClr val="000000"/>
              </a:buClr>
              <a:buSzPts val="1360"/>
              <a:buFont typeface="Arial"/>
              <a:buNone/>
            </a:pPr>
            <a:r>
              <a:t/>
            </a:r>
            <a:endParaRPr b="0" i="0" sz="136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274024" marR="1576193" rtl="0" algn="l">
              <a:lnSpc>
                <a:spcPct val="1153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40"/>
              <a:buFont typeface="Arial"/>
              <a:buNone/>
            </a:pPr>
            <a:r>
              <a:rPr b="0" i="0" lang="fr-FR" sz="114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[switches]  leaf01.internal.com  leaf02.internal.com</a:t>
            </a:r>
            <a:endParaRPr b="0" i="0" sz="114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9"/>
              </a:spcBef>
              <a:spcAft>
                <a:spcPts val="0"/>
              </a:spcAft>
              <a:buClr>
                <a:srgbClr val="000000"/>
              </a:buClr>
              <a:buSzPts val="1360"/>
              <a:buFont typeface="Arial"/>
              <a:buNone/>
            </a:pPr>
            <a:r>
              <a:t/>
            </a:r>
            <a:endParaRPr b="0" i="0" sz="136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274024" marR="1055436" rtl="0" algn="l">
              <a:lnSpc>
                <a:spcPct val="1153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40"/>
              <a:buFont typeface="Arial"/>
              <a:buNone/>
            </a:pPr>
            <a:r>
              <a:rPr b="0" i="0" lang="fr-FR" sz="114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[firewalls]  checkpoint01.internal.com</a:t>
            </a:r>
            <a:endParaRPr b="0" i="0" sz="114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27402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40"/>
              <a:buFont typeface="Arial"/>
              <a:buNone/>
            </a:pPr>
            <a:r>
              <a:rPr b="0" i="0" lang="fr-FR" sz="114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[lb]</a:t>
            </a:r>
            <a:endParaRPr b="0" i="0" sz="114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274024" marR="0" rtl="0" algn="l">
              <a:lnSpc>
                <a:spcPct val="100000"/>
              </a:lnSpc>
              <a:spcBef>
                <a:spcPts val="211"/>
              </a:spcBef>
              <a:spcAft>
                <a:spcPts val="0"/>
              </a:spcAft>
              <a:buClr>
                <a:srgbClr val="000000"/>
              </a:buClr>
              <a:buSzPts val="1140"/>
              <a:buFont typeface="Arial"/>
              <a:buNone/>
            </a:pPr>
            <a:r>
              <a:rPr b="0" i="0" lang="fr-FR" sz="114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f5-01.internal.com</a:t>
            </a:r>
            <a:endParaRPr b="0" i="0" sz="114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733" name="Google Shape;733;p45"/>
          <p:cNvSpPr/>
          <p:nvPr/>
        </p:nvSpPr>
        <p:spPr>
          <a:xfrm>
            <a:off x="3256777" y="4132813"/>
            <a:ext cx="900028" cy="0"/>
          </a:xfrm>
          <a:custGeom>
            <a:rect b="b" l="l" r="r" t="t"/>
            <a:pathLst>
              <a:path extrusionOk="0" h="120000" w="1026160">
                <a:moveTo>
                  <a:pt x="1025549" y="0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rgbClr val="FC3E3E"/>
            </a:solidFill>
            <a:prstDash val="lg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4" name="Google Shape;734;p45"/>
          <p:cNvSpPr/>
          <p:nvPr/>
        </p:nvSpPr>
        <p:spPr>
          <a:xfrm>
            <a:off x="3218867" y="4119014"/>
            <a:ext cx="38429" cy="27847"/>
          </a:xfrm>
          <a:custGeom>
            <a:rect b="b" l="l" r="r" t="t"/>
            <a:pathLst>
              <a:path extrusionOk="0" h="31750" w="43814">
                <a:moveTo>
                  <a:pt x="43225" y="31465"/>
                </a:moveTo>
                <a:lnTo>
                  <a:pt x="0" y="15732"/>
                </a:lnTo>
                <a:lnTo>
                  <a:pt x="43225" y="0"/>
                </a:lnTo>
                <a:lnTo>
                  <a:pt x="43225" y="31465"/>
                </a:lnTo>
                <a:close/>
              </a:path>
            </a:pathLst>
          </a:custGeom>
          <a:solidFill>
            <a:srgbClr val="FC3E3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5" name="Google Shape;735;p45"/>
          <p:cNvSpPr/>
          <p:nvPr/>
        </p:nvSpPr>
        <p:spPr>
          <a:xfrm>
            <a:off x="3218867" y="4119014"/>
            <a:ext cx="38429" cy="27847"/>
          </a:xfrm>
          <a:custGeom>
            <a:rect b="b" l="l" r="r" t="t"/>
            <a:pathLst>
              <a:path extrusionOk="0" h="31750" w="43814">
                <a:moveTo>
                  <a:pt x="43225" y="0"/>
                </a:moveTo>
                <a:lnTo>
                  <a:pt x="0" y="15732"/>
                </a:lnTo>
                <a:lnTo>
                  <a:pt x="43225" y="31465"/>
                </a:lnTo>
                <a:lnTo>
                  <a:pt x="43225" y="0"/>
                </a:lnTo>
                <a:close/>
              </a:path>
            </a:pathLst>
          </a:custGeom>
          <a:noFill/>
          <a:ln cap="flat" cmpd="sng" w="9525">
            <a:solidFill>
              <a:srgbClr val="FC3E3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6" name="Google Shape;736;p45"/>
          <p:cNvSpPr txBox="1"/>
          <p:nvPr/>
        </p:nvSpPr>
        <p:spPr>
          <a:xfrm>
            <a:off x="25793" y="833312"/>
            <a:ext cx="7055258" cy="568350"/>
          </a:xfrm>
          <a:prstGeom prst="rect">
            <a:avLst/>
          </a:prstGeom>
          <a:noFill/>
          <a:ln>
            <a:noFill/>
          </a:ln>
        </p:spPr>
        <p:txBody>
          <a:bodyPr anchorCtr="0" anchor="t" bIns="106900" lIns="106900" spcFirstLastPara="1" rIns="106900" wrap="square" tIns="106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385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Ansible’s vocabulary	</a:t>
            </a:r>
            <a:endParaRPr sz="3859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7" name="Google Shape;737;p45"/>
          <p:cNvSpPr txBox="1"/>
          <p:nvPr>
            <p:ph idx="12" type="sldNum"/>
          </p:nvPr>
        </p:nvSpPr>
        <p:spPr>
          <a:xfrm>
            <a:off x="10205093" y="7292403"/>
            <a:ext cx="426720" cy="2406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46"/>
          <p:cNvSpPr/>
          <p:nvPr/>
        </p:nvSpPr>
        <p:spPr>
          <a:xfrm>
            <a:off x="3878967" y="2967318"/>
            <a:ext cx="2970202" cy="2448900"/>
          </a:xfrm>
          <a:custGeom>
            <a:rect b="b" l="l" r="r" t="t"/>
            <a:pathLst>
              <a:path extrusionOk="0" h="2792095" w="3386454">
                <a:moveTo>
                  <a:pt x="0" y="0"/>
                </a:moveTo>
                <a:lnTo>
                  <a:pt x="3386099" y="0"/>
                </a:lnTo>
                <a:lnTo>
                  <a:pt x="3386099" y="2791499"/>
                </a:lnTo>
                <a:lnTo>
                  <a:pt x="0" y="2791499"/>
                </a:lnTo>
                <a:lnTo>
                  <a:pt x="0" y="0"/>
                </a:lnTo>
                <a:close/>
              </a:path>
            </a:pathLst>
          </a:custGeom>
          <a:noFill/>
          <a:ln cap="flat" cmpd="sng" w="28550">
            <a:solidFill>
              <a:srgbClr val="F4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3" name="Google Shape;743;p46"/>
          <p:cNvSpPr/>
          <p:nvPr/>
        </p:nvSpPr>
        <p:spPr>
          <a:xfrm>
            <a:off x="7132440" y="2867599"/>
            <a:ext cx="0" cy="2717349"/>
          </a:xfrm>
          <a:custGeom>
            <a:rect b="b" l="l" r="r" t="t"/>
            <a:pathLst>
              <a:path extrusionOk="0" h="3098165" w="120000">
                <a:moveTo>
                  <a:pt x="0" y="0"/>
                </a:moveTo>
                <a:lnTo>
                  <a:pt x="0" y="3098099"/>
                </a:lnTo>
              </a:path>
            </a:pathLst>
          </a:custGeom>
          <a:noFill/>
          <a:ln cap="flat" cmpd="sng" w="190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4" name="Google Shape;744;p46"/>
          <p:cNvSpPr txBox="1"/>
          <p:nvPr/>
        </p:nvSpPr>
        <p:spPr>
          <a:xfrm>
            <a:off x="3891499" y="2982560"/>
            <a:ext cx="2945140" cy="283411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anchorCtr="0" anchor="t" bIns="0" lIns="0" spcFirstLastPara="1" rIns="0" wrap="square" tIns="106925">
            <a:spAutoFit/>
          </a:bodyPr>
          <a:lstStyle/>
          <a:p>
            <a:pPr indent="0" lvl="0" marL="31858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40"/>
              <a:buFont typeface="Arial"/>
              <a:buNone/>
            </a:pPr>
            <a:r>
              <a:rPr b="1" i="0" lang="fr-FR" sz="114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ANSIBLE AUTOMATION ENGINE</a:t>
            </a:r>
            <a:endParaRPr b="0" i="0" sz="114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5" name="Google Shape;745;p46"/>
          <p:cNvSpPr/>
          <p:nvPr/>
        </p:nvSpPr>
        <p:spPr>
          <a:xfrm>
            <a:off x="2946572" y="4859387"/>
            <a:ext cx="791979" cy="7240"/>
          </a:xfrm>
          <a:custGeom>
            <a:rect b="b" l="l" r="r" t="t"/>
            <a:pathLst>
              <a:path extrusionOk="0" h="8254" w="902970">
                <a:moveTo>
                  <a:pt x="0" y="8061"/>
                </a:moveTo>
                <a:lnTo>
                  <a:pt x="902965" y="0"/>
                </a:lnTo>
              </a:path>
            </a:pathLst>
          </a:custGeom>
          <a:noFill/>
          <a:ln cap="flat" cmpd="sng" w="9525">
            <a:solidFill>
              <a:srgbClr val="E6B8A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6" name="Google Shape;746;p46"/>
          <p:cNvSpPr/>
          <p:nvPr/>
        </p:nvSpPr>
        <p:spPr>
          <a:xfrm>
            <a:off x="3738384" y="4841027"/>
            <a:ext cx="50682" cy="36759"/>
          </a:xfrm>
          <a:custGeom>
            <a:rect b="b" l="l" r="r" t="t"/>
            <a:pathLst>
              <a:path extrusionOk="0" h="41910" w="57785">
                <a:moveTo>
                  <a:pt x="373" y="41863"/>
                </a:moveTo>
                <a:lnTo>
                  <a:pt x="0" y="0"/>
                </a:lnTo>
                <a:lnTo>
                  <a:pt x="57697" y="20418"/>
                </a:lnTo>
                <a:lnTo>
                  <a:pt x="373" y="41863"/>
                </a:lnTo>
                <a:close/>
              </a:path>
            </a:pathLst>
          </a:custGeom>
          <a:solidFill>
            <a:srgbClr val="E6B8A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7" name="Google Shape;747;p46"/>
          <p:cNvSpPr/>
          <p:nvPr/>
        </p:nvSpPr>
        <p:spPr>
          <a:xfrm>
            <a:off x="3738384" y="4841027"/>
            <a:ext cx="50682" cy="36759"/>
          </a:xfrm>
          <a:custGeom>
            <a:rect b="b" l="l" r="r" t="t"/>
            <a:pathLst>
              <a:path extrusionOk="0" h="41910" w="57785">
                <a:moveTo>
                  <a:pt x="373" y="41863"/>
                </a:moveTo>
                <a:lnTo>
                  <a:pt x="57697" y="20418"/>
                </a:lnTo>
                <a:lnTo>
                  <a:pt x="0" y="0"/>
                </a:lnTo>
                <a:lnTo>
                  <a:pt x="373" y="41863"/>
                </a:lnTo>
                <a:close/>
              </a:path>
            </a:pathLst>
          </a:custGeom>
          <a:noFill/>
          <a:ln cap="flat" cmpd="sng" w="9525">
            <a:solidFill>
              <a:srgbClr val="E6B8A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8" name="Google Shape;748;p46"/>
          <p:cNvSpPr/>
          <p:nvPr/>
        </p:nvSpPr>
        <p:spPr>
          <a:xfrm>
            <a:off x="6899473" y="3790231"/>
            <a:ext cx="483431" cy="0"/>
          </a:xfrm>
          <a:custGeom>
            <a:rect b="b" l="l" r="r" t="t"/>
            <a:pathLst>
              <a:path extrusionOk="0" h="120000" w="551179">
                <a:moveTo>
                  <a:pt x="0" y="0"/>
                </a:moveTo>
                <a:lnTo>
                  <a:pt x="550762" y="0"/>
                </a:lnTo>
              </a:path>
            </a:pathLst>
          </a:custGeom>
          <a:noFill/>
          <a:ln cap="flat" cmpd="sng" w="9525">
            <a:solidFill>
              <a:srgbClr val="E6B8A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9" name="Google Shape;749;p46"/>
          <p:cNvSpPr/>
          <p:nvPr/>
        </p:nvSpPr>
        <p:spPr>
          <a:xfrm>
            <a:off x="7382539" y="3771871"/>
            <a:ext cx="50682" cy="36759"/>
          </a:xfrm>
          <a:custGeom>
            <a:rect b="b" l="l" r="r" t="t"/>
            <a:pathLst>
              <a:path extrusionOk="0" h="41910" w="57784">
                <a:moveTo>
                  <a:pt x="0" y="41865"/>
                </a:moveTo>
                <a:lnTo>
                  <a:pt x="0" y="0"/>
                </a:lnTo>
                <a:lnTo>
                  <a:pt x="57512" y="20932"/>
                </a:lnTo>
                <a:lnTo>
                  <a:pt x="0" y="41865"/>
                </a:lnTo>
                <a:close/>
              </a:path>
            </a:pathLst>
          </a:custGeom>
          <a:solidFill>
            <a:srgbClr val="E6B8A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0" name="Google Shape;750;p46"/>
          <p:cNvSpPr/>
          <p:nvPr/>
        </p:nvSpPr>
        <p:spPr>
          <a:xfrm>
            <a:off x="7382539" y="3771871"/>
            <a:ext cx="50682" cy="36759"/>
          </a:xfrm>
          <a:custGeom>
            <a:rect b="b" l="l" r="r" t="t"/>
            <a:pathLst>
              <a:path extrusionOk="0" h="41910" w="57784">
                <a:moveTo>
                  <a:pt x="0" y="41865"/>
                </a:moveTo>
                <a:lnTo>
                  <a:pt x="57512" y="20932"/>
                </a:lnTo>
                <a:lnTo>
                  <a:pt x="0" y="0"/>
                </a:lnTo>
                <a:lnTo>
                  <a:pt x="0" y="41865"/>
                </a:lnTo>
                <a:close/>
              </a:path>
            </a:pathLst>
          </a:custGeom>
          <a:noFill/>
          <a:ln cap="flat" cmpd="sng" w="9525">
            <a:solidFill>
              <a:srgbClr val="E6B8A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1" name="Google Shape;751;p46"/>
          <p:cNvSpPr/>
          <p:nvPr/>
        </p:nvSpPr>
        <p:spPr>
          <a:xfrm>
            <a:off x="6899473" y="4800330"/>
            <a:ext cx="483431" cy="0"/>
          </a:xfrm>
          <a:custGeom>
            <a:rect b="b" l="l" r="r" t="t"/>
            <a:pathLst>
              <a:path extrusionOk="0" h="120000" w="551179">
                <a:moveTo>
                  <a:pt x="0" y="0"/>
                </a:moveTo>
                <a:lnTo>
                  <a:pt x="550762" y="0"/>
                </a:lnTo>
              </a:path>
            </a:pathLst>
          </a:custGeom>
          <a:noFill/>
          <a:ln cap="flat" cmpd="sng" w="9525">
            <a:solidFill>
              <a:srgbClr val="E6B8A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2" name="Google Shape;752;p46"/>
          <p:cNvSpPr/>
          <p:nvPr/>
        </p:nvSpPr>
        <p:spPr>
          <a:xfrm>
            <a:off x="7382539" y="4781970"/>
            <a:ext cx="50682" cy="36759"/>
          </a:xfrm>
          <a:custGeom>
            <a:rect b="b" l="l" r="r" t="t"/>
            <a:pathLst>
              <a:path extrusionOk="0" h="41910" w="57784">
                <a:moveTo>
                  <a:pt x="0" y="41865"/>
                </a:moveTo>
                <a:lnTo>
                  <a:pt x="0" y="0"/>
                </a:lnTo>
                <a:lnTo>
                  <a:pt x="57512" y="20932"/>
                </a:lnTo>
                <a:lnTo>
                  <a:pt x="0" y="41865"/>
                </a:lnTo>
                <a:close/>
              </a:path>
            </a:pathLst>
          </a:custGeom>
          <a:solidFill>
            <a:srgbClr val="E6B8A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3" name="Google Shape;753;p46"/>
          <p:cNvSpPr/>
          <p:nvPr/>
        </p:nvSpPr>
        <p:spPr>
          <a:xfrm>
            <a:off x="7382539" y="4781970"/>
            <a:ext cx="50682" cy="36759"/>
          </a:xfrm>
          <a:custGeom>
            <a:rect b="b" l="l" r="r" t="t"/>
            <a:pathLst>
              <a:path extrusionOk="0" h="41910" w="57784">
                <a:moveTo>
                  <a:pt x="0" y="41865"/>
                </a:moveTo>
                <a:lnTo>
                  <a:pt x="57512" y="20932"/>
                </a:lnTo>
                <a:lnTo>
                  <a:pt x="0" y="0"/>
                </a:lnTo>
                <a:lnTo>
                  <a:pt x="0" y="41865"/>
                </a:lnTo>
                <a:close/>
              </a:path>
            </a:pathLst>
          </a:custGeom>
          <a:noFill/>
          <a:ln cap="flat" cmpd="sng" w="9525">
            <a:solidFill>
              <a:srgbClr val="E6B8A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4" name="Google Shape;754;p46"/>
          <p:cNvSpPr/>
          <p:nvPr/>
        </p:nvSpPr>
        <p:spPr>
          <a:xfrm>
            <a:off x="2670381" y="4280372"/>
            <a:ext cx="1068226" cy="0"/>
          </a:xfrm>
          <a:custGeom>
            <a:rect b="b" l="l" r="r" t="t"/>
            <a:pathLst>
              <a:path extrusionOk="0" h="120000" w="1217929">
                <a:moveTo>
                  <a:pt x="0" y="0"/>
                </a:moveTo>
                <a:lnTo>
                  <a:pt x="1217662" y="0"/>
                </a:lnTo>
              </a:path>
            </a:pathLst>
          </a:custGeom>
          <a:noFill/>
          <a:ln cap="flat" cmpd="sng" w="9525">
            <a:solidFill>
              <a:srgbClr val="E6B8A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5" name="Google Shape;755;p46"/>
          <p:cNvSpPr/>
          <p:nvPr/>
        </p:nvSpPr>
        <p:spPr>
          <a:xfrm>
            <a:off x="3738374" y="4262012"/>
            <a:ext cx="50682" cy="36759"/>
          </a:xfrm>
          <a:custGeom>
            <a:rect b="b" l="l" r="r" t="t"/>
            <a:pathLst>
              <a:path extrusionOk="0" h="41910" w="57785">
                <a:moveTo>
                  <a:pt x="0" y="41865"/>
                </a:moveTo>
                <a:lnTo>
                  <a:pt x="0" y="0"/>
                </a:lnTo>
                <a:lnTo>
                  <a:pt x="57512" y="20932"/>
                </a:lnTo>
                <a:lnTo>
                  <a:pt x="0" y="41865"/>
                </a:lnTo>
                <a:close/>
              </a:path>
            </a:pathLst>
          </a:custGeom>
          <a:solidFill>
            <a:srgbClr val="E6B8A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6" name="Google Shape;756;p46"/>
          <p:cNvSpPr/>
          <p:nvPr/>
        </p:nvSpPr>
        <p:spPr>
          <a:xfrm>
            <a:off x="3738374" y="4262012"/>
            <a:ext cx="50682" cy="36759"/>
          </a:xfrm>
          <a:custGeom>
            <a:rect b="b" l="l" r="r" t="t"/>
            <a:pathLst>
              <a:path extrusionOk="0" h="41910" w="57785">
                <a:moveTo>
                  <a:pt x="0" y="41865"/>
                </a:moveTo>
                <a:lnTo>
                  <a:pt x="57512" y="20932"/>
                </a:lnTo>
                <a:lnTo>
                  <a:pt x="0" y="0"/>
                </a:lnTo>
                <a:lnTo>
                  <a:pt x="0" y="41865"/>
                </a:lnTo>
                <a:close/>
              </a:path>
            </a:pathLst>
          </a:custGeom>
          <a:noFill/>
          <a:ln cap="flat" cmpd="sng" w="9525">
            <a:solidFill>
              <a:srgbClr val="E6B8A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7" name="Google Shape;757;p46"/>
          <p:cNvSpPr/>
          <p:nvPr/>
        </p:nvSpPr>
        <p:spPr>
          <a:xfrm>
            <a:off x="2567285" y="4064154"/>
            <a:ext cx="0" cy="326928"/>
          </a:xfrm>
          <a:custGeom>
            <a:rect b="b" l="l" r="r" t="t"/>
            <a:pathLst>
              <a:path extrusionOk="0" h="372745" w="120000">
                <a:moveTo>
                  <a:pt x="0" y="0"/>
                </a:moveTo>
                <a:lnTo>
                  <a:pt x="0" y="372262"/>
                </a:lnTo>
              </a:path>
            </a:pathLst>
          </a:custGeom>
          <a:noFill/>
          <a:ln cap="flat" cmpd="sng" w="9525">
            <a:solidFill>
              <a:srgbClr val="E6B8A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8" name="Google Shape;758;p46"/>
          <p:cNvSpPr/>
          <p:nvPr/>
        </p:nvSpPr>
        <p:spPr>
          <a:xfrm>
            <a:off x="2548925" y="4390660"/>
            <a:ext cx="36759" cy="50682"/>
          </a:xfrm>
          <a:custGeom>
            <a:rect b="b" l="l" r="r" t="t"/>
            <a:pathLst>
              <a:path extrusionOk="0" h="57785" w="41910">
                <a:moveTo>
                  <a:pt x="20932" y="57512"/>
                </a:moveTo>
                <a:lnTo>
                  <a:pt x="0" y="0"/>
                </a:lnTo>
                <a:lnTo>
                  <a:pt x="41865" y="0"/>
                </a:lnTo>
                <a:lnTo>
                  <a:pt x="20932" y="57512"/>
                </a:lnTo>
                <a:close/>
              </a:path>
            </a:pathLst>
          </a:custGeom>
          <a:solidFill>
            <a:srgbClr val="E6B8A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9" name="Google Shape;759;p46"/>
          <p:cNvSpPr/>
          <p:nvPr/>
        </p:nvSpPr>
        <p:spPr>
          <a:xfrm>
            <a:off x="2548925" y="4390660"/>
            <a:ext cx="36759" cy="50682"/>
          </a:xfrm>
          <a:custGeom>
            <a:rect b="b" l="l" r="r" t="t"/>
            <a:pathLst>
              <a:path extrusionOk="0" h="57785" w="41910">
                <a:moveTo>
                  <a:pt x="0" y="0"/>
                </a:moveTo>
                <a:lnTo>
                  <a:pt x="20932" y="57512"/>
                </a:lnTo>
                <a:lnTo>
                  <a:pt x="41865" y="0"/>
                </a:lnTo>
                <a:lnTo>
                  <a:pt x="0" y="0"/>
                </a:lnTo>
                <a:close/>
              </a:path>
            </a:pathLst>
          </a:custGeom>
          <a:noFill/>
          <a:ln cap="flat" cmpd="sng" w="9525">
            <a:solidFill>
              <a:srgbClr val="E6B8A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0" name="Google Shape;760;p46"/>
          <p:cNvSpPr/>
          <p:nvPr/>
        </p:nvSpPr>
        <p:spPr>
          <a:xfrm>
            <a:off x="2674213" y="4061483"/>
            <a:ext cx="0" cy="225564"/>
          </a:xfrm>
          <a:custGeom>
            <a:rect b="b" l="l" r="r" t="t"/>
            <a:pathLst>
              <a:path extrusionOk="0" h="257175" w="120000">
                <a:moveTo>
                  <a:pt x="0" y="0"/>
                </a:moveTo>
                <a:lnTo>
                  <a:pt x="0" y="256799"/>
                </a:lnTo>
              </a:path>
            </a:pathLst>
          </a:custGeom>
          <a:noFill/>
          <a:ln cap="flat" cmpd="sng" w="9525">
            <a:solidFill>
              <a:srgbClr val="E6B8A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1" name="Google Shape;761;p46"/>
          <p:cNvSpPr/>
          <p:nvPr/>
        </p:nvSpPr>
        <p:spPr>
          <a:xfrm>
            <a:off x="3339023" y="3873071"/>
            <a:ext cx="401559" cy="6126"/>
          </a:xfrm>
          <a:custGeom>
            <a:rect b="b" l="l" r="r" t="t"/>
            <a:pathLst>
              <a:path extrusionOk="0" h="6985" w="457835">
                <a:moveTo>
                  <a:pt x="0" y="6487"/>
                </a:moveTo>
                <a:lnTo>
                  <a:pt x="457769" y="0"/>
                </a:lnTo>
              </a:path>
            </a:pathLst>
          </a:custGeom>
          <a:noFill/>
          <a:ln cap="flat" cmpd="sng" w="9525">
            <a:solidFill>
              <a:srgbClr val="E6B8A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2" name="Google Shape;762;p46"/>
          <p:cNvSpPr/>
          <p:nvPr/>
        </p:nvSpPr>
        <p:spPr>
          <a:xfrm>
            <a:off x="3740266" y="3854712"/>
            <a:ext cx="51238" cy="36759"/>
          </a:xfrm>
          <a:custGeom>
            <a:rect b="b" l="l" r="r" t="t"/>
            <a:pathLst>
              <a:path extrusionOk="0" h="41910" w="58420">
                <a:moveTo>
                  <a:pt x="593" y="41861"/>
                </a:moveTo>
                <a:lnTo>
                  <a:pt x="0" y="0"/>
                </a:lnTo>
                <a:lnTo>
                  <a:pt x="57803" y="20115"/>
                </a:lnTo>
                <a:lnTo>
                  <a:pt x="593" y="41861"/>
                </a:lnTo>
                <a:close/>
              </a:path>
            </a:pathLst>
          </a:custGeom>
          <a:solidFill>
            <a:srgbClr val="E6B8A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3" name="Google Shape;763;p46"/>
          <p:cNvSpPr/>
          <p:nvPr/>
        </p:nvSpPr>
        <p:spPr>
          <a:xfrm>
            <a:off x="3740266" y="3854712"/>
            <a:ext cx="51238" cy="36759"/>
          </a:xfrm>
          <a:custGeom>
            <a:rect b="b" l="l" r="r" t="t"/>
            <a:pathLst>
              <a:path extrusionOk="0" h="41910" w="58420">
                <a:moveTo>
                  <a:pt x="593" y="41861"/>
                </a:moveTo>
                <a:lnTo>
                  <a:pt x="57803" y="20115"/>
                </a:lnTo>
                <a:lnTo>
                  <a:pt x="0" y="0"/>
                </a:lnTo>
                <a:lnTo>
                  <a:pt x="593" y="41861"/>
                </a:lnTo>
                <a:close/>
              </a:path>
            </a:pathLst>
          </a:custGeom>
          <a:noFill/>
          <a:ln cap="flat" cmpd="sng" w="9525">
            <a:solidFill>
              <a:srgbClr val="E6B8A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4" name="Google Shape;764;p46"/>
          <p:cNvSpPr/>
          <p:nvPr/>
        </p:nvSpPr>
        <p:spPr>
          <a:xfrm>
            <a:off x="3583379" y="3547241"/>
            <a:ext cx="155945" cy="0"/>
          </a:xfrm>
          <a:custGeom>
            <a:rect b="b" l="l" r="r" t="t"/>
            <a:pathLst>
              <a:path extrusionOk="0" h="120000" w="177800">
                <a:moveTo>
                  <a:pt x="0" y="0"/>
                </a:moveTo>
                <a:lnTo>
                  <a:pt x="177562" y="0"/>
                </a:lnTo>
              </a:path>
            </a:pathLst>
          </a:custGeom>
          <a:noFill/>
          <a:ln cap="flat" cmpd="sng" w="9525">
            <a:solidFill>
              <a:srgbClr val="E6B8A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5" name="Google Shape;765;p46"/>
          <p:cNvSpPr/>
          <p:nvPr/>
        </p:nvSpPr>
        <p:spPr>
          <a:xfrm>
            <a:off x="3739118" y="3528881"/>
            <a:ext cx="50682" cy="36759"/>
          </a:xfrm>
          <a:custGeom>
            <a:rect b="b" l="l" r="r" t="t"/>
            <a:pathLst>
              <a:path extrusionOk="0" h="41910" w="57785">
                <a:moveTo>
                  <a:pt x="0" y="41865"/>
                </a:moveTo>
                <a:lnTo>
                  <a:pt x="0" y="0"/>
                </a:lnTo>
                <a:lnTo>
                  <a:pt x="57512" y="20932"/>
                </a:lnTo>
                <a:lnTo>
                  <a:pt x="0" y="41865"/>
                </a:lnTo>
                <a:close/>
              </a:path>
            </a:pathLst>
          </a:custGeom>
          <a:solidFill>
            <a:srgbClr val="E6B8A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6" name="Google Shape;766;p46"/>
          <p:cNvSpPr/>
          <p:nvPr/>
        </p:nvSpPr>
        <p:spPr>
          <a:xfrm>
            <a:off x="3739118" y="3528881"/>
            <a:ext cx="50682" cy="36759"/>
          </a:xfrm>
          <a:custGeom>
            <a:rect b="b" l="l" r="r" t="t"/>
            <a:pathLst>
              <a:path extrusionOk="0" h="41910" w="57785">
                <a:moveTo>
                  <a:pt x="0" y="41865"/>
                </a:moveTo>
                <a:lnTo>
                  <a:pt x="57512" y="20932"/>
                </a:lnTo>
                <a:lnTo>
                  <a:pt x="0" y="0"/>
                </a:lnTo>
                <a:lnTo>
                  <a:pt x="0" y="41865"/>
                </a:lnTo>
                <a:close/>
              </a:path>
            </a:pathLst>
          </a:custGeom>
          <a:noFill/>
          <a:ln cap="flat" cmpd="sng" w="9525">
            <a:solidFill>
              <a:srgbClr val="E6B8A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7" name="Google Shape;767;p46"/>
          <p:cNvSpPr/>
          <p:nvPr/>
        </p:nvSpPr>
        <p:spPr>
          <a:xfrm>
            <a:off x="3595264" y="2743155"/>
            <a:ext cx="0" cy="804233"/>
          </a:xfrm>
          <a:custGeom>
            <a:rect b="b" l="l" r="r" t="t"/>
            <a:pathLst>
              <a:path extrusionOk="0" h="916939" w="120000">
                <a:moveTo>
                  <a:pt x="0" y="0"/>
                </a:moveTo>
                <a:lnTo>
                  <a:pt x="0" y="916799"/>
                </a:lnTo>
              </a:path>
            </a:pathLst>
          </a:custGeom>
          <a:noFill/>
          <a:ln cap="flat" cmpd="sng" w="9525">
            <a:solidFill>
              <a:srgbClr val="E6B8A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8" name="Google Shape;768;p46"/>
          <p:cNvSpPr/>
          <p:nvPr/>
        </p:nvSpPr>
        <p:spPr>
          <a:xfrm>
            <a:off x="3583408" y="2743159"/>
            <a:ext cx="1524366" cy="0"/>
          </a:xfrm>
          <a:custGeom>
            <a:rect b="b" l="l" r="r" t="t"/>
            <a:pathLst>
              <a:path extrusionOk="0" h="120000" w="1737995">
                <a:moveTo>
                  <a:pt x="1737599" y="0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rgbClr val="E6B8A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9" name="Google Shape;769;p46"/>
          <p:cNvSpPr/>
          <p:nvPr/>
        </p:nvSpPr>
        <p:spPr>
          <a:xfrm>
            <a:off x="5107425" y="2527372"/>
            <a:ext cx="0" cy="225564"/>
          </a:xfrm>
          <a:custGeom>
            <a:rect b="b" l="l" r="r" t="t"/>
            <a:pathLst>
              <a:path extrusionOk="0" h="257175" w="120000">
                <a:moveTo>
                  <a:pt x="0" y="0"/>
                </a:moveTo>
                <a:lnTo>
                  <a:pt x="0" y="256799"/>
                </a:lnTo>
              </a:path>
            </a:pathLst>
          </a:custGeom>
          <a:noFill/>
          <a:ln cap="flat" cmpd="sng" w="9525">
            <a:solidFill>
              <a:srgbClr val="E6B8A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0" name="Google Shape;770;p46"/>
          <p:cNvSpPr/>
          <p:nvPr/>
        </p:nvSpPr>
        <p:spPr>
          <a:xfrm>
            <a:off x="2056250" y="3052397"/>
            <a:ext cx="1059867" cy="722014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1" name="Google Shape;771;p46"/>
          <p:cNvSpPr txBox="1"/>
          <p:nvPr/>
        </p:nvSpPr>
        <p:spPr>
          <a:xfrm>
            <a:off x="2374491" y="3808401"/>
            <a:ext cx="429406" cy="1597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125">
            <a:spAutoFit/>
          </a:bodyPr>
          <a:lstStyle/>
          <a:p>
            <a:pPr indent="0" lvl="0" marL="1113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4"/>
              <a:buFont typeface="Arial"/>
              <a:buNone/>
            </a:pPr>
            <a:r>
              <a:rPr b="1" i="0" lang="fr-FR" sz="964" u="none" cap="none" strike="noStrike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rPr>
              <a:t>USERS</a:t>
            </a:r>
            <a:endParaRPr b="0" i="0" sz="964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2" name="Google Shape;772;p46"/>
          <p:cNvSpPr/>
          <p:nvPr/>
        </p:nvSpPr>
        <p:spPr>
          <a:xfrm>
            <a:off x="7537706" y="3540552"/>
            <a:ext cx="534932" cy="45389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3" name="Google Shape;773;p46"/>
          <p:cNvSpPr txBox="1"/>
          <p:nvPr/>
        </p:nvSpPr>
        <p:spPr>
          <a:xfrm>
            <a:off x="7567130" y="4069079"/>
            <a:ext cx="446114" cy="1597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125">
            <a:spAutoFit/>
          </a:bodyPr>
          <a:lstStyle/>
          <a:p>
            <a:pPr indent="0" lvl="0" marL="1113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4"/>
              <a:buFont typeface="Arial"/>
              <a:buNone/>
            </a:pPr>
            <a:r>
              <a:rPr b="1" i="0" lang="fr-FR" sz="964" u="none" cap="none" strike="noStrike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rPr>
              <a:t>HOSTS</a:t>
            </a:r>
            <a:endParaRPr b="0" i="0" sz="964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4" name="Google Shape;774;p46"/>
          <p:cNvSpPr txBox="1"/>
          <p:nvPr/>
        </p:nvSpPr>
        <p:spPr>
          <a:xfrm>
            <a:off x="7461679" y="5140591"/>
            <a:ext cx="654414" cy="3010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775">
            <a:spAutoFit/>
          </a:bodyPr>
          <a:lstStyle/>
          <a:p>
            <a:pPr indent="-47341" lvl="0" marL="57924" marR="4456" rtl="0" algn="l">
              <a:lnSpc>
                <a:spcPct val="1022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4"/>
              <a:buFont typeface="Arial"/>
              <a:buNone/>
            </a:pPr>
            <a:r>
              <a:rPr b="1" i="0" lang="fr-FR" sz="964" u="none" cap="none" strike="noStrike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rPr>
              <a:t>NETWORK  DEVICES</a:t>
            </a:r>
            <a:endParaRPr b="0" i="0" sz="964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5" name="Google Shape;775;p46"/>
          <p:cNvSpPr/>
          <p:nvPr/>
        </p:nvSpPr>
        <p:spPr>
          <a:xfrm>
            <a:off x="7544311" y="4563808"/>
            <a:ext cx="513882" cy="513882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6" name="Google Shape;776;p46"/>
          <p:cNvSpPr/>
          <p:nvPr/>
        </p:nvSpPr>
        <p:spPr>
          <a:xfrm>
            <a:off x="5710908" y="3593232"/>
            <a:ext cx="543615" cy="506252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7" name="Google Shape;777;p46"/>
          <p:cNvSpPr/>
          <p:nvPr/>
        </p:nvSpPr>
        <p:spPr>
          <a:xfrm>
            <a:off x="4510617" y="4560422"/>
            <a:ext cx="420999" cy="419947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8" name="Google Shape;778;p46"/>
          <p:cNvSpPr/>
          <p:nvPr/>
        </p:nvSpPr>
        <p:spPr>
          <a:xfrm>
            <a:off x="7847224" y="2833245"/>
            <a:ext cx="0" cy="286271"/>
          </a:xfrm>
          <a:custGeom>
            <a:rect b="b" l="l" r="r" t="t"/>
            <a:pathLst>
              <a:path extrusionOk="0" h="326389" w="120000">
                <a:moveTo>
                  <a:pt x="0" y="325762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rgbClr val="E6B8A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9" name="Google Shape;779;p46"/>
          <p:cNvSpPr/>
          <p:nvPr/>
        </p:nvSpPr>
        <p:spPr>
          <a:xfrm>
            <a:off x="7828864" y="2782802"/>
            <a:ext cx="36759" cy="50682"/>
          </a:xfrm>
          <a:custGeom>
            <a:rect b="b" l="l" r="r" t="t"/>
            <a:pathLst>
              <a:path extrusionOk="0" h="57785" w="41909">
                <a:moveTo>
                  <a:pt x="41865" y="57512"/>
                </a:moveTo>
                <a:lnTo>
                  <a:pt x="0" y="57512"/>
                </a:lnTo>
                <a:lnTo>
                  <a:pt x="20932" y="0"/>
                </a:lnTo>
                <a:lnTo>
                  <a:pt x="41865" y="57512"/>
                </a:lnTo>
                <a:close/>
              </a:path>
            </a:pathLst>
          </a:custGeom>
          <a:solidFill>
            <a:srgbClr val="E6B8A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0" name="Google Shape;780;p46"/>
          <p:cNvSpPr/>
          <p:nvPr/>
        </p:nvSpPr>
        <p:spPr>
          <a:xfrm>
            <a:off x="7828864" y="2782802"/>
            <a:ext cx="36759" cy="50682"/>
          </a:xfrm>
          <a:custGeom>
            <a:rect b="b" l="l" r="r" t="t"/>
            <a:pathLst>
              <a:path extrusionOk="0" h="57785" w="41909">
                <a:moveTo>
                  <a:pt x="41865" y="57512"/>
                </a:moveTo>
                <a:lnTo>
                  <a:pt x="20932" y="0"/>
                </a:lnTo>
                <a:lnTo>
                  <a:pt x="0" y="57512"/>
                </a:lnTo>
                <a:lnTo>
                  <a:pt x="41865" y="57512"/>
                </a:lnTo>
                <a:close/>
              </a:path>
            </a:pathLst>
          </a:custGeom>
          <a:noFill/>
          <a:ln cap="flat" cmpd="sng" w="9525">
            <a:solidFill>
              <a:srgbClr val="E6B8A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1" name="Google Shape;781;p46"/>
          <p:cNvSpPr txBox="1"/>
          <p:nvPr/>
        </p:nvSpPr>
        <p:spPr>
          <a:xfrm>
            <a:off x="2234025" y="5335325"/>
            <a:ext cx="710666" cy="3010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775">
            <a:spAutoFit/>
          </a:bodyPr>
          <a:lstStyle/>
          <a:p>
            <a:pPr indent="77417" lvl="0" marL="11139" marR="4456" rtl="0" algn="l">
              <a:lnSpc>
                <a:spcPct val="1022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4"/>
              <a:buFont typeface="Arial"/>
              <a:buNone/>
            </a:pPr>
            <a:r>
              <a:rPr b="1" i="0" lang="fr-FR" sz="964" u="none" cap="none" strike="noStrike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rPr>
              <a:t>ANSIBLE  PLAYBOOK</a:t>
            </a:r>
            <a:endParaRPr b="0" i="0" sz="964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2" name="Google Shape;782;p46"/>
          <p:cNvSpPr/>
          <p:nvPr/>
        </p:nvSpPr>
        <p:spPr>
          <a:xfrm>
            <a:off x="2135750" y="4394743"/>
            <a:ext cx="906250" cy="90625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3" name="Google Shape;783;p46"/>
          <p:cNvSpPr/>
          <p:nvPr/>
        </p:nvSpPr>
        <p:spPr>
          <a:xfrm>
            <a:off x="3339023" y="3871113"/>
            <a:ext cx="401559" cy="6126"/>
          </a:xfrm>
          <a:custGeom>
            <a:rect b="b" l="l" r="r" t="t"/>
            <a:pathLst>
              <a:path extrusionOk="0" h="6985" w="457835">
                <a:moveTo>
                  <a:pt x="0" y="6487"/>
                </a:moveTo>
                <a:lnTo>
                  <a:pt x="457769" y="0"/>
                </a:lnTo>
              </a:path>
            </a:pathLst>
          </a:custGeom>
          <a:noFill/>
          <a:ln cap="flat" cmpd="sng" w="9525">
            <a:solidFill>
              <a:srgbClr val="E6B8A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4" name="Google Shape;784;p46"/>
          <p:cNvSpPr/>
          <p:nvPr/>
        </p:nvSpPr>
        <p:spPr>
          <a:xfrm>
            <a:off x="3740266" y="3852753"/>
            <a:ext cx="51238" cy="36759"/>
          </a:xfrm>
          <a:custGeom>
            <a:rect b="b" l="l" r="r" t="t"/>
            <a:pathLst>
              <a:path extrusionOk="0" h="41910" w="58420">
                <a:moveTo>
                  <a:pt x="593" y="41861"/>
                </a:moveTo>
                <a:lnTo>
                  <a:pt x="0" y="0"/>
                </a:lnTo>
                <a:lnTo>
                  <a:pt x="57803" y="20115"/>
                </a:lnTo>
                <a:lnTo>
                  <a:pt x="593" y="41861"/>
                </a:lnTo>
                <a:close/>
              </a:path>
            </a:pathLst>
          </a:custGeom>
          <a:solidFill>
            <a:srgbClr val="E6B8A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5" name="Google Shape;785;p46"/>
          <p:cNvSpPr/>
          <p:nvPr/>
        </p:nvSpPr>
        <p:spPr>
          <a:xfrm>
            <a:off x="3740266" y="3852753"/>
            <a:ext cx="51238" cy="36759"/>
          </a:xfrm>
          <a:custGeom>
            <a:rect b="b" l="l" r="r" t="t"/>
            <a:pathLst>
              <a:path extrusionOk="0" h="41910" w="58420">
                <a:moveTo>
                  <a:pt x="593" y="41861"/>
                </a:moveTo>
                <a:lnTo>
                  <a:pt x="57803" y="20115"/>
                </a:lnTo>
                <a:lnTo>
                  <a:pt x="0" y="0"/>
                </a:lnTo>
                <a:lnTo>
                  <a:pt x="593" y="41861"/>
                </a:lnTo>
                <a:close/>
              </a:path>
            </a:pathLst>
          </a:custGeom>
          <a:noFill/>
          <a:ln cap="flat" cmpd="sng" w="9525">
            <a:solidFill>
              <a:srgbClr val="E6B8A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6" name="Google Shape;786;p46"/>
          <p:cNvSpPr/>
          <p:nvPr/>
        </p:nvSpPr>
        <p:spPr>
          <a:xfrm>
            <a:off x="3345627" y="2636846"/>
            <a:ext cx="0" cy="1246449"/>
          </a:xfrm>
          <a:custGeom>
            <a:rect b="b" l="l" r="r" t="t"/>
            <a:pathLst>
              <a:path extrusionOk="0" h="1421129" w="120000">
                <a:moveTo>
                  <a:pt x="0" y="0"/>
                </a:moveTo>
                <a:lnTo>
                  <a:pt x="0" y="1421099"/>
                </a:lnTo>
              </a:path>
            </a:pathLst>
          </a:custGeom>
          <a:noFill/>
          <a:ln cap="flat" cmpd="sng" w="9525">
            <a:solidFill>
              <a:srgbClr val="E6B8A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7" name="Google Shape;787;p46"/>
          <p:cNvSpPr txBox="1"/>
          <p:nvPr/>
        </p:nvSpPr>
        <p:spPr>
          <a:xfrm>
            <a:off x="4398378" y="5062225"/>
            <a:ext cx="631579" cy="141064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97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4"/>
              <a:buFont typeface="Arial"/>
              <a:buNone/>
            </a:pPr>
            <a:r>
              <a:rPr b="1" i="0" lang="fr-FR" sz="964" u="none" cap="none" strike="noStrike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rPr>
              <a:t>MODULES</a:t>
            </a:r>
            <a:endParaRPr b="0" i="0" sz="964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8" name="Google Shape;788;p46"/>
          <p:cNvSpPr txBox="1"/>
          <p:nvPr/>
        </p:nvSpPr>
        <p:spPr>
          <a:xfrm>
            <a:off x="5740656" y="5062688"/>
            <a:ext cx="555277" cy="141064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97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4"/>
              <a:buFont typeface="Arial"/>
              <a:buNone/>
            </a:pPr>
            <a:r>
              <a:rPr b="1" i="0" lang="fr-FR" sz="964" u="none" cap="none" strike="noStrike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rPr>
              <a:t>PLUGINS</a:t>
            </a:r>
            <a:endParaRPr b="0" i="0" sz="964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9" name="Google Shape;789;p46"/>
          <p:cNvSpPr/>
          <p:nvPr/>
        </p:nvSpPr>
        <p:spPr>
          <a:xfrm>
            <a:off x="5674710" y="4541390"/>
            <a:ext cx="645182" cy="433629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0" name="Google Shape;790;p46"/>
          <p:cNvSpPr/>
          <p:nvPr/>
        </p:nvSpPr>
        <p:spPr>
          <a:xfrm>
            <a:off x="4472655" y="3575617"/>
            <a:ext cx="483097" cy="515987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1" name="Google Shape;791;p46"/>
          <p:cNvSpPr/>
          <p:nvPr/>
        </p:nvSpPr>
        <p:spPr>
          <a:xfrm>
            <a:off x="2383745" y="1574858"/>
            <a:ext cx="1923969" cy="991454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2" name="Google Shape;792;p46"/>
          <p:cNvSpPr txBox="1"/>
          <p:nvPr/>
        </p:nvSpPr>
        <p:spPr>
          <a:xfrm>
            <a:off x="2760944" y="1961014"/>
            <a:ext cx="1094403" cy="3010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775">
            <a:spAutoFit/>
          </a:bodyPr>
          <a:lstStyle/>
          <a:p>
            <a:pPr indent="-317466" lvl="0" marL="328049" marR="4456" rtl="0" algn="l">
              <a:lnSpc>
                <a:spcPct val="1022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4"/>
              <a:buFont typeface="Arial"/>
              <a:buNone/>
            </a:pPr>
            <a:r>
              <a:rPr b="1" i="0" lang="fr-FR" sz="964" u="none" cap="none" strike="noStrike">
                <a:solidFill>
                  <a:srgbClr val="414E55"/>
                </a:solidFill>
                <a:latin typeface="Arial"/>
                <a:ea typeface="Arial"/>
                <a:cs typeface="Arial"/>
                <a:sym typeface="Arial"/>
              </a:rPr>
              <a:t>PUBLIC / PRIVATE  CLOUD</a:t>
            </a:r>
            <a:endParaRPr b="0" i="0" sz="964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3" name="Google Shape;793;p46"/>
          <p:cNvSpPr/>
          <p:nvPr/>
        </p:nvSpPr>
        <p:spPr>
          <a:xfrm>
            <a:off x="6869238" y="1703308"/>
            <a:ext cx="1923969" cy="991454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4" name="Google Shape;794;p46"/>
          <p:cNvSpPr txBox="1"/>
          <p:nvPr/>
        </p:nvSpPr>
        <p:spPr>
          <a:xfrm>
            <a:off x="7258395" y="2089970"/>
            <a:ext cx="1094403" cy="3010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775">
            <a:spAutoFit/>
          </a:bodyPr>
          <a:lstStyle/>
          <a:p>
            <a:pPr indent="-317466" lvl="0" marL="328049" marR="4456" rtl="0" algn="l">
              <a:lnSpc>
                <a:spcPct val="1022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4"/>
              <a:buFont typeface="Arial"/>
              <a:buNone/>
            </a:pPr>
            <a:r>
              <a:rPr b="1" i="0" lang="fr-FR" sz="964" u="none" cap="none" strike="noStrike">
                <a:solidFill>
                  <a:srgbClr val="414E55"/>
                </a:solidFill>
                <a:latin typeface="Arial"/>
                <a:ea typeface="Arial"/>
                <a:cs typeface="Arial"/>
                <a:sym typeface="Arial"/>
              </a:rPr>
              <a:t>PUBLIC / PRIVATE  CLOUD</a:t>
            </a:r>
            <a:endParaRPr b="0" i="0" sz="964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5" name="Google Shape;795;p46"/>
          <p:cNvSpPr/>
          <p:nvPr/>
        </p:nvSpPr>
        <p:spPr>
          <a:xfrm>
            <a:off x="2781112" y="2571766"/>
            <a:ext cx="4988582" cy="2090226"/>
          </a:xfrm>
          <a:custGeom>
            <a:rect b="b" l="l" r="r" t="t"/>
            <a:pathLst>
              <a:path extrusionOk="0" h="2383154" w="5687695">
                <a:moveTo>
                  <a:pt x="2369874" y="973031"/>
                </a:moveTo>
                <a:lnTo>
                  <a:pt x="947949" y="973031"/>
                </a:lnTo>
                <a:lnTo>
                  <a:pt x="840186" y="0"/>
                </a:lnTo>
                <a:lnTo>
                  <a:pt x="2369874" y="973031"/>
                </a:lnTo>
                <a:close/>
              </a:path>
              <a:path extrusionOk="0" h="2383154" w="5687695">
                <a:moveTo>
                  <a:pt x="5687700" y="2382731"/>
                </a:moveTo>
                <a:lnTo>
                  <a:pt x="0" y="2382731"/>
                </a:lnTo>
                <a:lnTo>
                  <a:pt x="0" y="973031"/>
                </a:lnTo>
                <a:lnTo>
                  <a:pt x="5687700" y="973031"/>
                </a:lnTo>
                <a:lnTo>
                  <a:pt x="5687700" y="2382731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6" name="Google Shape;796;p46"/>
          <p:cNvSpPr/>
          <p:nvPr/>
        </p:nvSpPr>
        <p:spPr>
          <a:xfrm>
            <a:off x="4676858" y="1716000"/>
            <a:ext cx="854629" cy="732802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7" name="Google Shape;797;p46"/>
          <p:cNvSpPr txBox="1"/>
          <p:nvPr/>
        </p:nvSpPr>
        <p:spPr>
          <a:xfrm>
            <a:off x="4907516" y="2308992"/>
            <a:ext cx="393762" cy="1597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125">
            <a:spAutoFit/>
          </a:bodyPr>
          <a:lstStyle/>
          <a:p>
            <a:pPr indent="0" lvl="0" marL="1113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4"/>
              <a:buFont typeface="Arial"/>
              <a:buNone/>
            </a:pPr>
            <a:r>
              <a:rPr b="1" i="0" lang="fr-FR" sz="964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CMDB</a:t>
            </a:r>
            <a:endParaRPr b="0" i="0" sz="964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98" name="Google Shape;798;p46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3070167" y="3643015"/>
            <a:ext cx="3955387" cy="791077"/>
          </a:xfrm>
          <a:prstGeom prst="rect">
            <a:avLst/>
          </a:prstGeom>
          <a:noFill/>
          <a:ln>
            <a:noFill/>
          </a:ln>
        </p:spPr>
      </p:pic>
      <p:sp>
        <p:nvSpPr>
          <p:cNvPr id="799" name="Google Shape;799;p46"/>
          <p:cNvSpPr txBox="1"/>
          <p:nvPr/>
        </p:nvSpPr>
        <p:spPr>
          <a:xfrm>
            <a:off x="25793" y="833312"/>
            <a:ext cx="7055258" cy="568350"/>
          </a:xfrm>
          <a:prstGeom prst="rect">
            <a:avLst/>
          </a:prstGeom>
          <a:noFill/>
          <a:ln>
            <a:noFill/>
          </a:ln>
        </p:spPr>
        <p:txBody>
          <a:bodyPr anchorCtr="0" anchor="t" bIns="106900" lIns="106900" spcFirstLastPara="1" rIns="106900" wrap="square" tIns="106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385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Ansible’s vocabulary	</a:t>
            </a:r>
            <a:endParaRPr sz="3859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59"/>
              <a:buFont typeface="Arial"/>
              <a:buNone/>
            </a:pPr>
            <a:r>
              <a:t/>
            </a:r>
            <a:endParaRPr sz="3859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0" name="Google Shape;800;p46"/>
          <p:cNvSpPr txBox="1"/>
          <p:nvPr>
            <p:ph idx="12" type="sldNum"/>
          </p:nvPr>
        </p:nvSpPr>
        <p:spPr>
          <a:xfrm>
            <a:off x="10205093" y="7292403"/>
            <a:ext cx="426720" cy="2406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47"/>
          <p:cNvSpPr/>
          <p:nvPr/>
        </p:nvSpPr>
        <p:spPr>
          <a:xfrm>
            <a:off x="3594580" y="3043434"/>
            <a:ext cx="2970202" cy="2448900"/>
          </a:xfrm>
          <a:custGeom>
            <a:rect b="b" l="l" r="r" t="t"/>
            <a:pathLst>
              <a:path extrusionOk="0" h="2792095" w="3386454">
                <a:moveTo>
                  <a:pt x="0" y="0"/>
                </a:moveTo>
                <a:lnTo>
                  <a:pt x="3386100" y="0"/>
                </a:lnTo>
                <a:lnTo>
                  <a:pt x="3386100" y="2791500"/>
                </a:lnTo>
                <a:lnTo>
                  <a:pt x="0" y="2791500"/>
                </a:lnTo>
                <a:lnTo>
                  <a:pt x="0" y="0"/>
                </a:lnTo>
                <a:close/>
              </a:path>
            </a:pathLst>
          </a:custGeom>
          <a:noFill/>
          <a:ln cap="flat" cmpd="sng" w="28550">
            <a:solidFill>
              <a:srgbClr val="F4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6" name="Google Shape;806;p47"/>
          <p:cNvSpPr/>
          <p:nvPr/>
        </p:nvSpPr>
        <p:spPr>
          <a:xfrm>
            <a:off x="3607721" y="3058676"/>
            <a:ext cx="2978557" cy="362572"/>
          </a:xfrm>
          <a:custGeom>
            <a:rect b="b" l="l" r="r" t="t"/>
            <a:pathLst>
              <a:path extrusionOk="0" h="413385" w="3395979">
                <a:moveTo>
                  <a:pt x="0" y="0"/>
                </a:moveTo>
                <a:lnTo>
                  <a:pt x="3395699" y="0"/>
                </a:lnTo>
                <a:lnTo>
                  <a:pt x="3395699" y="413099"/>
                </a:lnTo>
                <a:lnTo>
                  <a:pt x="0" y="413099"/>
                </a:lnTo>
                <a:lnTo>
                  <a:pt x="0" y="0"/>
                </a:lnTo>
                <a:close/>
              </a:path>
            </a:pathLst>
          </a:custGeom>
          <a:solidFill>
            <a:srgbClr val="F4CCCC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7" name="Google Shape;807;p47"/>
          <p:cNvSpPr/>
          <p:nvPr/>
        </p:nvSpPr>
        <p:spPr>
          <a:xfrm>
            <a:off x="6848053" y="2943716"/>
            <a:ext cx="0" cy="2717349"/>
          </a:xfrm>
          <a:custGeom>
            <a:rect b="b" l="l" r="r" t="t"/>
            <a:pathLst>
              <a:path extrusionOk="0" h="3098165" w="120000">
                <a:moveTo>
                  <a:pt x="0" y="0"/>
                </a:moveTo>
                <a:lnTo>
                  <a:pt x="0" y="3098100"/>
                </a:lnTo>
              </a:path>
            </a:pathLst>
          </a:custGeom>
          <a:noFill/>
          <a:ln cap="flat" cmpd="sng" w="190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8" name="Google Shape;808;p47"/>
          <p:cNvSpPr txBox="1"/>
          <p:nvPr/>
        </p:nvSpPr>
        <p:spPr>
          <a:xfrm>
            <a:off x="3607112" y="3154704"/>
            <a:ext cx="2945140" cy="186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125">
            <a:spAutoFit/>
          </a:bodyPr>
          <a:lstStyle/>
          <a:p>
            <a:pPr indent="0" lvl="0" marL="36926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40"/>
              <a:buFont typeface="Arial"/>
              <a:buNone/>
            </a:pPr>
            <a:r>
              <a:rPr b="1" i="0" lang="fr-FR" sz="114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ANSIBLE AUTOMATION ENGINE</a:t>
            </a:r>
            <a:endParaRPr b="0" i="0" sz="114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9" name="Google Shape;809;p47"/>
          <p:cNvSpPr/>
          <p:nvPr/>
        </p:nvSpPr>
        <p:spPr>
          <a:xfrm>
            <a:off x="2662184" y="4935504"/>
            <a:ext cx="791979" cy="7240"/>
          </a:xfrm>
          <a:custGeom>
            <a:rect b="b" l="l" r="r" t="t"/>
            <a:pathLst>
              <a:path extrusionOk="0" h="8254" w="902970">
                <a:moveTo>
                  <a:pt x="0" y="8061"/>
                </a:moveTo>
                <a:lnTo>
                  <a:pt x="902965" y="0"/>
                </a:lnTo>
              </a:path>
            </a:pathLst>
          </a:custGeom>
          <a:noFill/>
          <a:ln cap="flat" cmpd="sng" w="9525">
            <a:solidFill>
              <a:srgbClr val="E6B8A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0" name="Google Shape;810;p47"/>
          <p:cNvSpPr/>
          <p:nvPr/>
        </p:nvSpPr>
        <p:spPr>
          <a:xfrm>
            <a:off x="3453997" y="4917143"/>
            <a:ext cx="50682" cy="36759"/>
          </a:xfrm>
          <a:custGeom>
            <a:rect b="b" l="l" r="r" t="t"/>
            <a:pathLst>
              <a:path extrusionOk="0" h="41910" w="57785">
                <a:moveTo>
                  <a:pt x="373" y="41863"/>
                </a:moveTo>
                <a:lnTo>
                  <a:pt x="0" y="0"/>
                </a:lnTo>
                <a:lnTo>
                  <a:pt x="57697" y="20418"/>
                </a:lnTo>
                <a:lnTo>
                  <a:pt x="373" y="41863"/>
                </a:lnTo>
                <a:close/>
              </a:path>
            </a:pathLst>
          </a:custGeom>
          <a:solidFill>
            <a:srgbClr val="E6B8A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1" name="Google Shape;811;p47"/>
          <p:cNvSpPr/>
          <p:nvPr/>
        </p:nvSpPr>
        <p:spPr>
          <a:xfrm>
            <a:off x="3453997" y="4917143"/>
            <a:ext cx="50682" cy="36759"/>
          </a:xfrm>
          <a:custGeom>
            <a:rect b="b" l="l" r="r" t="t"/>
            <a:pathLst>
              <a:path extrusionOk="0" h="41910" w="57785">
                <a:moveTo>
                  <a:pt x="373" y="41863"/>
                </a:moveTo>
                <a:lnTo>
                  <a:pt x="57697" y="20418"/>
                </a:lnTo>
                <a:lnTo>
                  <a:pt x="0" y="0"/>
                </a:lnTo>
                <a:lnTo>
                  <a:pt x="373" y="41863"/>
                </a:lnTo>
                <a:close/>
              </a:path>
            </a:pathLst>
          </a:custGeom>
          <a:noFill/>
          <a:ln cap="flat" cmpd="sng" w="9525">
            <a:solidFill>
              <a:srgbClr val="E6B8A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2" name="Google Shape;812;p47"/>
          <p:cNvSpPr/>
          <p:nvPr/>
        </p:nvSpPr>
        <p:spPr>
          <a:xfrm>
            <a:off x="6615086" y="3866348"/>
            <a:ext cx="483431" cy="0"/>
          </a:xfrm>
          <a:custGeom>
            <a:rect b="b" l="l" r="r" t="t"/>
            <a:pathLst>
              <a:path extrusionOk="0" h="120000" w="551179">
                <a:moveTo>
                  <a:pt x="0" y="0"/>
                </a:moveTo>
                <a:lnTo>
                  <a:pt x="550762" y="0"/>
                </a:lnTo>
              </a:path>
            </a:pathLst>
          </a:custGeom>
          <a:noFill/>
          <a:ln cap="flat" cmpd="sng" w="9525">
            <a:solidFill>
              <a:srgbClr val="E6B8A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3" name="Google Shape;813;p47"/>
          <p:cNvSpPr/>
          <p:nvPr/>
        </p:nvSpPr>
        <p:spPr>
          <a:xfrm>
            <a:off x="7098152" y="3847988"/>
            <a:ext cx="50682" cy="36759"/>
          </a:xfrm>
          <a:custGeom>
            <a:rect b="b" l="l" r="r" t="t"/>
            <a:pathLst>
              <a:path extrusionOk="0" h="41910" w="57784">
                <a:moveTo>
                  <a:pt x="0" y="41865"/>
                </a:moveTo>
                <a:lnTo>
                  <a:pt x="0" y="0"/>
                </a:lnTo>
                <a:lnTo>
                  <a:pt x="57512" y="20932"/>
                </a:lnTo>
                <a:lnTo>
                  <a:pt x="0" y="41865"/>
                </a:lnTo>
                <a:close/>
              </a:path>
            </a:pathLst>
          </a:custGeom>
          <a:solidFill>
            <a:srgbClr val="E6B8A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4" name="Google Shape;814;p47"/>
          <p:cNvSpPr/>
          <p:nvPr/>
        </p:nvSpPr>
        <p:spPr>
          <a:xfrm>
            <a:off x="7098152" y="3847988"/>
            <a:ext cx="50682" cy="36759"/>
          </a:xfrm>
          <a:custGeom>
            <a:rect b="b" l="l" r="r" t="t"/>
            <a:pathLst>
              <a:path extrusionOk="0" h="41910" w="57784">
                <a:moveTo>
                  <a:pt x="0" y="41865"/>
                </a:moveTo>
                <a:lnTo>
                  <a:pt x="57512" y="20932"/>
                </a:lnTo>
                <a:lnTo>
                  <a:pt x="0" y="0"/>
                </a:lnTo>
                <a:lnTo>
                  <a:pt x="0" y="41865"/>
                </a:lnTo>
                <a:close/>
              </a:path>
            </a:pathLst>
          </a:custGeom>
          <a:noFill/>
          <a:ln cap="flat" cmpd="sng" w="9525">
            <a:solidFill>
              <a:srgbClr val="E6B8A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5" name="Google Shape;815;p47"/>
          <p:cNvSpPr/>
          <p:nvPr/>
        </p:nvSpPr>
        <p:spPr>
          <a:xfrm>
            <a:off x="6615086" y="4876446"/>
            <a:ext cx="483431" cy="0"/>
          </a:xfrm>
          <a:custGeom>
            <a:rect b="b" l="l" r="r" t="t"/>
            <a:pathLst>
              <a:path extrusionOk="0" h="120000" w="551179">
                <a:moveTo>
                  <a:pt x="0" y="0"/>
                </a:moveTo>
                <a:lnTo>
                  <a:pt x="550762" y="0"/>
                </a:lnTo>
              </a:path>
            </a:pathLst>
          </a:custGeom>
          <a:noFill/>
          <a:ln cap="flat" cmpd="sng" w="9525">
            <a:solidFill>
              <a:srgbClr val="E6B8A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6" name="Google Shape;816;p47"/>
          <p:cNvSpPr/>
          <p:nvPr/>
        </p:nvSpPr>
        <p:spPr>
          <a:xfrm>
            <a:off x="7098152" y="4858086"/>
            <a:ext cx="50682" cy="36759"/>
          </a:xfrm>
          <a:custGeom>
            <a:rect b="b" l="l" r="r" t="t"/>
            <a:pathLst>
              <a:path extrusionOk="0" h="41910" w="57784">
                <a:moveTo>
                  <a:pt x="0" y="41865"/>
                </a:moveTo>
                <a:lnTo>
                  <a:pt x="0" y="0"/>
                </a:lnTo>
                <a:lnTo>
                  <a:pt x="57512" y="20932"/>
                </a:lnTo>
                <a:lnTo>
                  <a:pt x="0" y="41865"/>
                </a:lnTo>
                <a:close/>
              </a:path>
            </a:pathLst>
          </a:custGeom>
          <a:solidFill>
            <a:srgbClr val="E6B8A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7" name="Google Shape;817;p47"/>
          <p:cNvSpPr/>
          <p:nvPr/>
        </p:nvSpPr>
        <p:spPr>
          <a:xfrm>
            <a:off x="7098152" y="4858086"/>
            <a:ext cx="50682" cy="36759"/>
          </a:xfrm>
          <a:custGeom>
            <a:rect b="b" l="l" r="r" t="t"/>
            <a:pathLst>
              <a:path extrusionOk="0" h="41910" w="57784">
                <a:moveTo>
                  <a:pt x="0" y="41865"/>
                </a:moveTo>
                <a:lnTo>
                  <a:pt x="57512" y="20932"/>
                </a:lnTo>
                <a:lnTo>
                  <a:pt x="0" y="0"/>
                </a:lnTo>
                <a:lnTo>
                  <a:pt x="0" y="41865"/>
                </a:lnTo>
                <a:close/>
              </a:path>
            </a:pathLst>
          </a:custGeom>
          <a:noFill/>
          <a:ln cap="flat" cmpd="sng" w="9525">
            <a:solidFill>
              <a:srgbClr val="E6B8A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8" name="Google Shape;818;p47"/>
          <p:cNvSpPr/>
          <p:nvPr/>
        </p:nvSpPr>
        <p:spPr>
          <a:xfrm>
            <a:off x="2385995" y="4356488"/>
            <a:ext cx="1068226" cy="0"/>
          </a:xfrm>
          <a:custGeom>
            <a:rect b="b" l="l" r="r" t="t"/>
            <a:pathLst>
              <a:path extrusionOk="0" h="120000" w="1217929">
                <a:moveTo>
                  <a:pt x="0" y="0"/>
                </a:moveTo>
                <a:lnTo>
                  <a:pt x="1217662" y="0"/>
                </a:lnTo>
              </a:path>
            </a:pathLst>
          </a:custGeom>
          <a:noFill/>
          <a:ln cap="flat" cmpd="sng" w="9525">
            <a:solidFill>
              <a:srgbClr val="E6B8A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9" name="Google Shape;819;p47"/>
          <p:cNvSpPr/>
          <p:nvPr/>
        </p:nvSpPr>
        <p:spPr>
          <a:xfrm>
            <a:off x="3453987" y="4338128"/>
            <a:ext cx="50682" cy="36759"/>
          </a:xfrm>
          <a:custGeom>
            <a:rect b="b" l="l" r="r" t="t"/>
            <a:pathLst>
              <a:path extrusionOk="0" h="41910" w="57785">
                <a:moveTo>
                  <a:pt x="0" y="41865"/>
                </a:moveTo>
                <a:lnTo>
                  <a:pt x="0" y="0"/>
                </a:lnTo>
                <a:lnTo>
                  <a:pt x="57512" y="20932"/>
                </a:lnTo>
                <a:lnTo>
                  <a:pt x="0" y="41865"/>
                </a:lnTo>
                <a:close/>
              </a:path>
            </a:pathLst>
          </a:custGeom>
          <a:solidFill>
            <a:srgbClr val="E6B8A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0" name="Google Shape;820;p47"/>
          <p:cNvSpPr/>
          <p:nvPr/>
        </p:nvSpPr>
        <p:spPr>
          <a:xfrm>
            <a:off x="3453987" y="4338128"/>
            <a:ext cx="50682" cy="36759"/>
          </a:xfrm>
          <a:custGeom>
            <a:rect b="b" l="l" r="r" t="t"/>
            <a:pathLst>
              <a:path extrusionOk="0" h="41910" w="57785">
                <a:moveTo>
                  <a:pt x="0" y="41865"/>
                </a:moveTo>
                <a:lnTo>
                  <a:pt x="57512" y="20932"/>
                </a:lnTo>
                <a:lnTo>
                  <a:pt x="0" y="0"/>
                </a:lnTo>
                <a:lnTo>
                  <a:pt x="0" y="41865"/>
                </a:lnTo>
                <a:close/>
              </a:path>
            </a:pathLst>
          </a:custGeom>
          <a:noFill/>
          <a:ln cap="flat" cmpd="sng" w="9525">
            <a:solidFill>
              <a:srgbClr val="E6B8A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1" name="Google Shape;821;p47"/>
          <p:cNvSpPr/>
          <p:nvPr/>
        </p:nvSpPr>
        <p:spPr>
          <a:xfrm>
            <a:off x="2282898" y="4140271"/>
            <a:ext cx="0" cy="326928"/>
          </a:xfrm>
          <a:custGeom>
            <a:rect b="b" l="l" r="r" t="t"/>
            <a:pathLst>
              <a:path extrusionOk="0" h="372745" w="120000">
                <a:moveTo>
                  <a:pt x="0" y="0"/>
                </a:moveTo>
                <a:lnTo>
                  <a:pt x="0" y="372262"/>
                </a:lnTo>
              </a:path>
            </a:pathLst>
          </a:custGeom>
          <a:noFill/>
          <a:ln cap="flat" cmpd="sng" w="9525">
            <a:solidFill>
              <a:srgbClr val="E6B8A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2" name="Google Shape;822;p47"/>
          <p:cNvSpPr/>
          <p:nvPr/>
        </p:nvSpPr>
        <p:spPr>
          <a:xfrm>
            <a:off x="2264538" y="4466776"/>
            <a:ext cx="36759" cy="50682"/>
          </a:xfrm>
          <a:custGeom>
            <a:rect b="b" l="l" r="r" t="t"/>
            <a:pathLst>
              <a:path extrusionOk="0" h="57785" w="41910">
                <a:moveTo>
                  <a:pt x="20932" y="57512"/>
                </a:moveTo>
                <a:lnTo>
                  <a:pt x="0" y="0"/>
                </a:lnTo>
                <a:lnTo>
                  <a:pt x="41866" y="0"/>
                </a:lnTo>
                <a:lnTo>
                  <a:pt x="20932" y="57512"/>
                </a:lnTo>
                <a:close/>
              </a:path>
            </a:pathLst>
          </a:custGeom>
          <a:solidFill>
            <a:srgbClr val="E6B8A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3" name="Google Shape;823;p47"/>
          <p:cNvSpPr/>
          <p:nvPr/>
        </p:nvSpPr>
        <p:spPr>
          <a:xfrm>
            <a:off x="2264538" y="4466776"/>
            <a:ext cx="36759" cy="50682"/>
          </a:xfrm>
          <a:custGeom>
            <a:rect b="b" l="l" r="r" t="t"/>
            <a:pathLst>
              <a:path extrusionOk="0" h="57785" w="41910">
                <a:moveTo>
                  <a:pt x="0" y="0"/>
                </a:moveTo>
                <a:lnTo>
                  <a:pt x="20932" y="57512"/>
                </a:lnTo>
                <a:lnTo>
                  <a:pt x="41866" y="0"/>
                </a:lnTo>
                <a:lnTo>
                  <a:pt x="0" y="0"/>
                </a:lnTo>
                <a:close/>
              </a:path>
            </a:pathLst>
          </a:custGeom>
          <a:noFill/>
          <a:ln cap="flat" cmpd="sng" w="9525">
            <a:solidFill>
              <a:srgbClr val="E6B8A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4" name="Google Shape;824;p47"/>
          <p:cNvSpPr/>
          <p:nvPr/>
        </p:nvSpPr>
        <p:spPr>
          <a:xfrm>
            <a:off x="2389826" y="4137599"/>
            <a:ext cx="0" cy="225564"/>
          </a:xfrm>
          <a:custGeom>
            <a:rect b="b" l="l" r="r" t="t"/>
            <a:pathLst>
              <a:path extrusionOk="0" h="257175" w="120000">
                <a:moveTo>
                  <a:pt x="0" y="0"/>
                </a:moveTo>
                <a:lnTo>
                  <a:pt x="0" y="256799"/>
                </a:lnTo>
              </a:path>
            </a:pathLst>
          </a:custGeom>
          <a:noFill/>
          <a:ln cap="flat" cmpd="sng" w="9525">
            <a:solidFill>
              <a:srgbClr val="E6B8A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5" name="Google Shape;825;p47"/>
          <p:cNvSpPr/>
          <p:nvPr/>
        </p:nvSpPr>
        <p:spPr>
          <a:xfrm>
            <a:off x="3054635" y="3949188"/>
            <a:ext cx="401559" cy="6126"/>
          </a:xfrm>
          <a:custGeom>
            <a:rect b="b" l="l" r="r" t="t"/>
            <a:pathLst>
              <a:path extrusionOk="0" h="6985" w="457835">
                <a:moveTo>
                  <a:pt x="0" y="6487"/>
                </a:moveTo>
                <a:lnTo>
                  <a:pt x="457769" y="0"/>
                </a:lnTo>
              </a:path>
            </a:pathLst>
          </a:custGeom>
          <a:noFill/>
          <a:ln cap="flat" cmpd="sng" w="9525">
            <a:solidFill>
              <a:srgbClr val="E6B8A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6" name="Google Shape;826;p47"/>
          <p:cNvSpPr/>
          <p:nvPr/>
        </p:nvSpPr>
        <p:spPr>
          <a:xfrm>
            <a:off x="3455879" y="3930828"/>
            <a:ext cx="51238" cy="36759"/>
          </a:xfrm>
          <a:custGeom>
            <a:rect b="b" l="l" r="r" t="t"/>
            <a:pathLst>
              <a:path extrusionOk="0" h="41910" w="58420">
                <a:moveTo>
                  <a:pt x="593" y="41861"/>
                </a:moveTo>
                <a:lnTo>
                  <a:pt x="0" y="0"/>
                </a:lnTo>
                <a:lnTo>
                  <a:pt x="57803" y="20115"/>
                </a:lnTo>
                <a:lnTo>
                  <a:pt x="593" y="41861"/>
                </a:lnTo>
                <a:close/>
              </a:path>
            </a:pathLst>
          </a:custGeom>
          <a:solidFill>
            <a:srgbClr val="E6B8A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7" name="Google Shape;827;p47"/>
          <p:cNvSpPr/>
          <p:nvPr/>
        </p:nvSpPr>
        <p:spPr>
          <a:xfrm>
            <a:off x="3455879" y="3930828"/>
            <a:ext cx="51238" cy="36759"/>
          </a:xfrm>
          <a:custGeom>
            <a:rect b="b" l="l" r="r" t="t"/>
            <a:pathLst>
              <a:path extrusionOk="0" h="41910" w="58420">
                <a:moveTo>
                  <a:pt x="593" y="41861"/>
                </a:moveTo>
                <a:lnTo>
                  <a:pt x="57803" y="20115"/>
                </a:lnTo>
                <a:lnTo>
                  <a:pt x="0" y="0"/>
                </a:lnTo>
                <a:lnTo>
                  <a:pt x="593" y="41861"/>
                </a:lnTo>
                <a:close/>
              </a:path>
            </a:pathLst>
          </a:custGeom>
          <a:noFill/>
          <a:ln cap="flat" cmpd="sng" w="9525">
            <a:solidFill>
              <a:srgbClr val="E6B8A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8" name="Google Shape;828;p47"/>
          <p:cNvSpPr/>
          <p:nvPr/>
        </p:nvSpPr>
        <p:spPr>
          <a:xfrm>
            <a:off x="3298992" y="3623357"/>
            <a:ext cx="155945" cy="0"/>
          </a:xfrm>
          <a:custGeom>
            <a:rect b="b" l="l" r="r" t="t"/>
            <a:pathLst>
              <a:path extrusionOk="0" h="120000" w="177800">
                <a:moveTo>
                  <a:pt x="0" y="0"/>
                </a:moveTo>
                <a:lnTo>
                  <a:pt x="177562" y="0"/>
                </a:lnTo>
              </a:path>
            </a:pathLst>
          </a:custGeom>
          <a:noFill/>
          <a:ln cap="flat" cmpd="sng" w="9525">
            <a:solidFill>
              <a:srgbClr val="E6B8A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9" name="Google Shape;829;p47"/>
          <p:cNvSpPr/>
          <p:nvPr/>
        </p:nvSpPr>
        <p:spPr>
          <a:xfrm>
            <a:off x="3454730" y="3604997"/>
            <a:ext cx="50682" cy="36759"/>
          </a:xfrm>
          <a:custGeom>
            <a:rect b="b" l="l" r="r" t="t"/>
            <a:pathLst>
              <a:path extrusionOk="0" h="41910" w="57785">
                <a:moveTo>
                  <a:pt x="0" y="41865"/>
                </a:moveTo>
                <a:lnTo>
                  <a:pt x="0" y="0"/>
                </a:lnTo>
                <a:lnTo>
                  <a:pt x="57512" y="20932"/>
                </a:lnTo>
                <a:lnTo>
                  <a:pt x="0" y="41865"/>
                </a:lnTo>
                <a:close/>
              </a:path>
            </a:pathLst>
          </a:custGeom>
          <a:solidFill>
            <a:srgbClr val="E6B8A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0" name="Google Shape;830;p47"/>
          <p:cNvSpPr/>
          <p:nvPr/>
        </p:nvSpPr>
        <p:spPr>
          <a:xfrm>
            <a:off x="3454730" y="3604997"/>
            <a:ext cx="50682" cy="36759"/>
          </a:xfrm>
          <a:custGeom>
            <a:rect b="b" l="l" r="r" t="t"/>
            <a:pathLst>
              <a:path extrusionOk="0" h="41910" w="57785">
                <a:moveTo>
                  <a:pt x="0" y="41865"/>
                </a:moveTo>
                <a:lnTo>
                  <a:pt x="57512" y="20932"/>
                </a:lnTo>
                <a:lnTo>
                  <a:pt x="0" y="0"/>
                </a:lnTo>
                <a:lnTo>
                  <a:pt x="0" y="41865"/>
                </a:lnTo>
                <a:close/>
              </a:path>
            </a:pathLst>
          </a:custGeom>
          <a:noFill/>
          <a:ln cap="flat" cmpd="sng" w="9525">
            <a:solidFill>
              <a:srgbClr val="E6B8A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1" name="Google Shape;831;p47"/>
          <p:cNvSpPr/>
          <p:nvPr/>
        </p:nvSpPr>
        <p:spPr>
          <a:xfrm>
            <a:off x="3310876" y="2819271"/>
            <a:ext cx="0" cy="804233"/>
          </a:xfrm>
          <a:custGeom>
            <a:rect b="b" l="l" r="r" t="t"/>
            <a:pathLst>
              <a:path extrusionOk="0" h="916939" w="120000">
                <a:moveTo>
                  <a:pt x="0" y="0"/>
                </a:moveTo>
                <a:lnTo>
                  <a:pt x="0" y="916799"/>
                </a:lnTo>
              </a:path>
            </a:pathLst>
          </a:custGeom>
          <a:noFill/>
          <a:ln cap="flat" cmpd="sng" w="9525">
            <a:solidFill>
              <a:srgbClr val="E6B8A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2" name="Google Shape;832;p47"/>
          <p:cNvSpPr/>
          <p:nvPr/>
        </p:nvSpPr>
        <p:spPr>
          <a:xfrm>
            <a:off x="3299020" y="2819276"/>
            <a:ext cx="1524366" cy="0"/>
          </a:xfrm>
          <a:custGeom>
            <a:rect b="b" l="l" r="r" t="t"/>
            <a:pathLst>
              <a:path extrusionOk="0" h="120000" w="1737995">
                <a:moveTo>
                  <a:pt x="1737599" y="0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rgbClr val="E6B8A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3" name="Google Shape;833;p47"/>
          <p:cNvSpPr/>
          <p:nvPr/>
        </p:nvSpPr>
        <p:spPr>
          <a:xfrm>
            <a:off x="4823037" y="2603488"/>
            <a:ext cx="0" cy="225564"/>
          </a:xfrm>
          <a:custGeom>
            <a:rect b="b" l="l" r="r" t="t"/>
            <a:pathLst>
              <a:path extrusionOk="0" h="257175" w="120000">
                <a:moveTo>
                  <a:pt x="0" y="0"/>
                </a:moveTo>
                <a:lnTo>
                  <a:pt x="0" y="256799"/>
                </a:lnTo>
              </a:path>
            </a:pathLst>
          </a:custGeom>
          <a:noFill/>
          <a:ln cap="flat" cmpd="sng" w="9525">
            <a:solidFill>
              <a:srgbClr val="E6B8A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4" name="Google Shape;834;p47"/>
          <p:cNvSpPr/>
          <p:nvPr/>
        </p:nvSpPr>
        <p:spPr>
          <a:xfrm>
            <a:off x="1771863" y="3128513"/>
            <a:ext cx="1059867" cy="722014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5" name="Google Shape;835;p47"/>
          <p:cNvSpPr txBox="1"/>
          <p:nvPr/>
        </p:nvSpPr>
        <p:spPr>
          <a:xfrm>
            <a:off x="2090104" y="3884518"/>
            <a:ext cx="429406" cy="1597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125">
            <a:spAutoFit/>
          </a:bodyPr>
          <a:lstStyle/>
          <a:p>
            <a:pPr indent="0" lvl="0" marL="1113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4"/>
              <a:buFont typeface="Arial"/>
              <a:buNone/>
            </a:pPr>
            <a:r>
              <a:rPr b="1" i="0" lang="fr-FR" sz="964" u="none" cap="none" strike="noStrike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rPr>
              <a:t>USERS</a:t>
            </a:r>
            <a:endParaRPr b="0" i="0" sz="964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47"/>
          <p:cNvSpPr/>
          <p:nvPr/>
        </p:nvSpPr>
        <p:spPr>
          <a:xfrm>
            <a:off x="7253319" y="3616668"/>
            <a:ext cx="534932" cy="45389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7" name="Google Shape;837;p47"/>
          <p:cNvSpPr txBox="1"/>
          <p:nvPr/>
        </p:nvSpPr>
        <p:spPr>
          <a:xfrm>
            <a:off x="7177292" y="5216708"/>
            <a:ext cx="654414" cy="3010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775">
            <a:spAutoFit/>
          </a:bodyPr>
          <a:lstStyle/>
          <a:p>
            <a:pPr indent="-47341" lvl="0" marL="57924" marR="4456" rtl="0" algn="l">
              <a:lnSpc>
                <a:spcPct val="1022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4"/>
              <a:buFont typeface="Arial"/>
              <a:buNone/>
            </a:pPr>
            <a:r>
              <a:rPr b="1" i="0" lang="fr-FR" sz="964" u="none" cap="none" strike="noStrike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rPr>
              <a:t>NETWORK  DEVICES</a:t>
            </a:r>
            <a:endParaRPr b="0" i="0" sz="964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47"/>
          <p:cNvSpPr/>
          <p:nvPr/>
        </p:nvSpPr>
        <p:spPr>
          <a:xfrm>
            <a:off x="7259923" y="4639924"/>
            <a:ext cx="513882" cy="513882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9" name="Google Shape;839;p47"/>
          <p:cNvSpPr/>
          <p:nvPr/>
        </p:nvSpPr>
        <p:spPr>
          <a:xfrm>
            <a:off x="5426520" y="3669349"/>
            <a:ext cx="543615" cy="506252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0" name="Google Shape;840;p47"/>
          <p:cNvSpPr/>
          <p:nvPr/>
        </p:nvSpPr>
        <p:spPr>
          <a:xfrm>
            <a:off x="4226230" y="4636538"/>
            <a:ext cx="420999" cy="419947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1" name="Google Shape;841;p47"/>
          <p:cNvSpPr/>
          <p:nvPr/>
        </p:nvSpPr>
        <p:spPr>
          <a:xfrm>
            <a:off x="7562837" y="2909360"/>
            <a:ext cx="0" cy="286271"/>
          </a:xfrm>
          <a:custGeom>
            <a:rect b="b" l="l" r="r" t="t"/>
            <a:pathLst>
              <a:path extrusionOk="0" h="326389" w="120000">
                <a:moveTo>
                  <a:pt x="0" y="325762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rgbClr val="E6B8A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2" name="Google Shape;842;p47"/>
          <p:cNvSpPr/>
          <p:nvPr/>
        </p:nvSpPr>
        <p:spPr>
          <a:xfrm>
            <a:off x="7544477" y="2858918"/>
            <a:ext cx="36759" cy="50682"/>
          </a:xfrm>
          <a:custGeom>
            <a:rect b="b" l="l" r="r" t="t"/>
            <a:pathLst>
              <a:path extrusionOk="0" h="57785" w="41909">
                <a:moveTo>
                  <a:pt x="41864" y="57512"/>
                </a:moveTo>
                <a:lnTo>
                  <a:pt x="0" y="57512"/>
                </a:lnTo>
                <a:lnTo>
                  <a:pt x="20932" y="0"/>
                </a:lnTo>
                <a:lnTo>
                  <a:pt x="41864" y="57512"/>
                </a:lnTo>
                <a:close/>
              </a:path>
            </a:pathLst>
          </a:custGeom>
          <a:solidFill>
            <a:srgbClr val="E6B8A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3" name="Google Shape;843;p47"/>
          <p:cNvSpPr/>
          <p:nvPr/>
        </p:nvSpPr>
        <p:spPr>
          <a:xfrm>
            <a:off x="7544477" y="2858918"/>
            <a:ext cx="36759" cy="50682"/>
          </a:xfrm>
          <a:custGeom>
            <a:rect b="b" l="l" r="r" t="t"/>
            <a:pathLst>
              <a:path extrusionOk="0" h="57785" w="41909">
                <a:moveTo>
                  <a:pt x="41864" y="57512"/>
                </a:moveTo>
                <a:lnTo>
                  <a:pt x="20932" y="0"/>
                </a:lnTo>
                <a:lnTo>
                  <a:pt x="0" y="57512"/>
                </a:lnTo>
                <a:lnTo>
                  <a:pt x="41864" y="57512"/>
                </a:lnTo>
                <a:close/>
              </a:path>
            </a:pathLst>
          </a:custGeom>
          <a:noFill/>
          <a:ln cap="flat" cmpd="sng" w="9525">
            <a:solidFill>
              <a:srgbClr val="E6B8A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4" name="Google Shape;844;p47"/>
          <p:cNvSpPr txBox="1"/>
          <p:nvPr/>
        </p:nvSpPr>
        <p:spPr>
          <a:xfrm>
            <a:off x="1949638" y="5411442"/>
            <a:ext cx="710666" cy="3010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775">
            <a:spAutoFit/>
          </a:bodyPr>
          <a:lstStyle/>
          <a:p>
            <a:pPr indent="77417" lvl="0" marL="11139" marR="4456" rtl="0" algn="l">
              <a:lnSpc>
                <a:spcPct val="1022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4"/>
              <a:buFont typeface="Arial"/>
              <a:buNone/>
            </a:pPr>
            <a:r>
              <a:rPr b="1" i="0" lang="fr-FR" sz="964" u="none" cap="none" strike="noStrike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rPr>
              <a:t>ANSIBLE  PLAYBOOK</a:t>
            </a:r>
            <a:endParaRPr b="0" i="0" sz="964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47"/>
          <p:cNvSpPr/>
          <p:nvPr/>
        </p:nvSpPr>
        <p:spPr>
          <a:xfrm>
            <a:off x="1851362" y="4470860"/>
            <a:ext cx="906250" cy="90625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6" name="Google Shape;846;p47"/>
          <p:cNvSpPr/>
          <p:nvPr/>
        </p:nvSpPr>
        <p:spPr>
          <a:xfrm>
            <a:off x="3054635" y="3947230"/>
            <a:ext cx="401559" cy="6126"/>
          </a:xfrm>
          <a:custGeom>
            <a:rect b="b" l="l" r="r" t="t"/>
            <a:pathLst>
              <a:path extrusionOk="0" h="6985" w="457835">
                <a:moveTo>
                  <a:pt x="0" y="6487"/>
                </a:moveTo>
                <a:lnTo>
                  <a:pt x="457769" y="0"/>
                </a:lnTo>
              </a:path>
            </a:pathLst>
          </a:custGeom>
          <a:noFill/>
          <a:ln cap="flat" cmpd="sng" w="9525">
            <a:solidFill>
              <a:srgbClr val="E6B8A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7" name="Google Shape;847;p47"/>
          <p:cNvSpPr/>
          <p:nvPr/>
        </p:nvSpPr>
        <p:spPr>
          <a:xfrm>
            <a:off x="3455879" y="3928869"/>
            <a:ext cx="51238" cy="36759"/>
          </a:xfrm>
          <a:custGeom>
            <a:rect b="b" l="l" r="r" t="t"/>
            <a:pathLst>
              <a:path extrusionOk="0" h="41910" w="58420">
                <a:moveTo>
                  <a:pt x="593" y="41861"/>
                </a:moveTo>
                <a:lnTo>
                  <a:pt x="0" y="0"/>
                </a:lnTo>
                <a:lnTo>
                  <a:pt x="57803" y="20115"/>
                </a:lnTo>
                <a:lnTo>
                  <a:pt x="593" y="41861"/>
                </a:lnTo>
                <a:close/>
              </a:path>
            </a:pathLst>
          </a:custGeom>
          <a:solidFill>
            <a:srgbClr val="E6B8A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8" name="Google Shape;848;p47"/>
          <p:cNvSpPr/>
          <p:nvPr/>
        </p:nvSpPr>
        <p:spPr>
          <a:xfrm>
            <a:off x="3455879" y="3928869"/>
            <a:ext cx="51238" cy="36759"/>
          </a:xfrm>
          <a:custGeom>
            <a:rect b="b" l="l" r="r" t="t"/>
            <a:pathLst>
              <a:path extrusionOk="0" h="41910" w="58420">
                <a:moveTo>
                  <a:pt x="593" y="41861"/>
                </a:moveTo>
                <a:lnTo>
                  <a:pt x="57803" y="20115"/>
                </a:lnTo>
                <a:lnTo>
                  <a:pt x="0" y="0"/>
                </a:lnTo>
                <a:lnTo>
                  <a:pt x="593" y="41861"/>
                </a:lnTo>
                <a:close/>
              </a:path>
            </a:pathLst>
          </a:custGeom>
          <a:noFill/>
          <a:ln cap="flat" cmpd="sng" w="9525">
            <a:solidFill>
              <a:srgbClr val="E6B8A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9" name="Google Shape;849;p47"/>
          <p:cNvSpPr/>
          <p:nvPr/>
        </p:nvSpPr>
        <p:spPr>
          <a:xfrm>
            <a:off x="3061240" y="2712962"/>
            <a:ext cx="0" cy="1246449"/>
          </a:xfrm>
          <a:custGeom>
            <a:rect b="b" l="l" r="r" t="t"/>
            <a:pathLst>
              <a:path extrusionOk="0" h="1421129" w="120000">
                <a:moveTo>
                  <a:pt x="0" y="0"/>
                </a:moveTo>
                <a:lnTo>
                  <a:pt x="0" y="1421100"/>
                </a:lnTo>
              </a:path>
            </a:pathLst>
          </a:custGeom>
          <a:noFill/>
          <a:ln cap="flat" cmpd="sng" w="9525">
            <a:solidFill>
              <a:srgbClr val="E6B8A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0" name="Google Shape;850;p47"/>
          <p:cNvSpPr txBox="1"/>
          <p:nvPr/>
        </p:nvSpPr>
        <p:spPr>
          <a:xfrm>
            <a:off x="4113991" y="5138340"/>
            <a:ext cx="631579" cy="141064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97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4"/>
              <a:buFont typeface="Arial"/>
              <a:buNone/>
            </a:pPr>
            <a:r>
              <a:rPr b="1" i="0" lang="fr-FR" sz="964" u="none" cap="none" strike="noStrike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rPr>
              <a:t>MODULES</a:t>
            </a:r>
            <a:endParaRPr b="0" i="0" sz="964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47"/>
          <p:cNvSpPr txBox="1"/>
          <p:nvPr/>
        </p:nvSpPr>
        <p:spPr>
          <a:xfrm>
            <a:off x="5456267" y="5138804"/>
            <a:ext cx="555277" cy="141064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97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4"/>
              <a:buFont typeface="Arial"/>
              <a:buNone/>
            </a:pPr>
            <a:r>
              <a:rPr b="1" i="0" lang="fr-FR" sz="964" u="none" cap="none" strike="noStrike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rPr>
              <a:t>PLUGINS</a:t>
            </a:r>
            <a:endParaRPr b="0" i="0" sz="964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47"/>
          <p:cNvSpPr/>
          <p:nvPr/>
        </p:nvSpPr>
        <p:spPr>
          <a:xfrm>
            <a:off x="5390322" y="4617506"/>
            <a:ext cx="645182" cy="433629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3" name="Google Shape;853;p47"/>
          <p:cNvSpPr txBox="1"/>
          <p:nvPr/>
        </p:nvSpPr>
        <p:spPr>
          <a:xfrm>
            <a:off x="4077544" y="4235618"/>
            <a:ext cx="736284" cy="1597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1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4"/>
              <a:buFont typeface="Arial"/>
              <a:buNone/>
            </a:pPr>
            <a:r>
              <a:rPr b="1" i="0" lang="fr-FR" sz="964" u="none" cap="none" strike="noStrike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rPr>
              <a:t>INVENTORY</a:t>
            </a:r>
            <a:endParaRPr b="0" i="0" sz="964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47"/>
          <p:cNvSpPr/>
          <p:nvPr/>
        </p:nvSpPr>
        <p:spPr>
          <a:xfrm>
            <a:off x="4188268" y="3651733"/>
            <a:ext cx="483097" cy="515987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5" name="Google Shape;855;p47"/>
          <p:cNvSpPr/>
          <p:nvPr/>
        </p:nvSpPr>
        <p:spPr>
          <a:xfrm>
            <a:off x="5127592" y="2676784"/>
            <a:ext cx="3949875" cy="1848510"/>
          </a:xfrm>
          <a:custGeom>
            <a:rect b="b" l="l" r="r" t="t"/>
            <a:pathLst>
              <a:path extrusionOk="0" h="2107565" w="4503420">
                <a:moveTo>
                  <a:pt x="1901593" y="1073796"/>
                </a:moveTo>
                <a:lnTo>
                  <a:pt x="786568" y="1073796"/>
                </a:lnTo>
                <a:lnTo>
                  <a:pt x="0" y="0"/>
                </a:lnTo>
                <a:lnTo>
                  <a:pt x="1901593" y="1073796"/>
                </a:lnTo>
                <a:close/>
              </a:path>
              <a:path extrusionOk="0" h="2107565" w="4503420">
                <a:moveTo>
                  <a:pt x="4503318" y="2107296"/>
                </a:moveTo>
                <a:lnTo>
                  <a:pt x="43218" y="2107296"/>
                </a:lnTo>
                <a:lnTo>
                  <a:pt x="43218" y="1073796"/>
                </a:lnTo>
                <a:lnTo>
                  <a:pt x="4503318" y="1073796"/>
                </a:lnTo>
                <a:lnTo>
                  <a:pt x="4503318" y="2107296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6" name="Google Shape;856;p47"/>
          <p:cNvSpPr txBox="1"/>
          <p:nvPr/>
        </p:nvSpPr>
        <p:spPr>
          <a:xfrm>
            <a:off x="5337395" y="3782882"/>
            <a:ext cx="1366750" cy="6148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95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3"/>
              <a:buFont typeface="Arial"/>
              <a:buNone/>
            </a:pPr>
            <a:r>
              <a:rPr b="1" i="0" lang="fr-FR" sz="140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CMDB</a:t>
            </a:r>
            <a:endParaRPr b="0" i="0" sz="1403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456" marR="0" rtl="0" algn="l">
              <a:lnSpc>
                <a:spcPct val="112188"/>
              </a:lnSpc>
              <a:spcBef>
                <a:spcPts val="223"/>
              </a:spcBef>
              <a:spcAft>
                <a:spcPts val="0"/>
              </a:spcAft>
              <a:buClr>
                <a:srgbClr val="000000"/>
              </a:buClr>
              <a:buSzPts val="1403"/>
              <a:buFont typeface="Arial"/>
              <a:buNone/>
            </a:pPr>
            <a:r>
              <a:rPr b="0" i="0" lang="fr-FR" sz="1403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ServiceNow, Cob</a:t>
            </a:r>
            <a:endParaRPr b="0" i="0" sz="1403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0" lvl="0" marL="304656" marR="0" rtl="0" algn="l">
              <a:lnSpc>
                <a:spcPct val="10860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4"/>
              <a:buFont typeface="Arial"/>
              <a:buNone/>
            </a:pPr>
            <a:r>
              <a:t/>
            </a:r>
            <a:endParaRPr b="0" i="0" sz="964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7" name="Google Shape;857;p47"/>
          <p:cNvSpPr txBox="1"/>
          <p:nvPr/>
        </p:nvSpPr>
        <p:spPr>
          <a:xfrm>
            <a:off x="6653214" y="3748275"/>
            <a:ext cx="2010025" cy="2271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125">
            <a:spAutoFit/>
          </a:bodyPr>
          <a:lstStyle/>
          <a:p>
            <a:pPr indent="0" lvl="0" marL="3341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3"/>
              <a:buFont typeface="Arial"/>
              <a:buNone/>
            </a:pPr>
            <a:r>
              <a:rPr b="0" i="0" lang="fr-FR" sz="1403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bler, BM</a:t>
            </a:r>
            <a:r>
              <a:rPr b="1" baseline="-25000" i="0" lang="fr-FR" sz="1447" u="none" cap="none" strike="noStrike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rPr>
              <a:t>H</a:t>
            </a:r>
            <a:r>
              <a:rPr b="0" i="0" lang="fr-FR" sz="1403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C</a:t>
            </a:r>
            <a:r>
              <a:rPr b="1" baseline="-25000" i="0" lang="fr-FR" sz="1447" u="none" cap="none" strike="noStrike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rPr>
              <a:t>O</a:t>
            </a:r>
            <a:r>
              <a:rPr b="0" i="0" lang="fr-FR" sz="1403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,</a:t>
            </a:r>
            <a:r>
              <a:rPr b="1" baseline="-25000" i="0" lang="fr-FR" sz="1447" u="none" cap="none" strike="noStrike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rPr>
              <a:t>S</a:t>
            </a:r>
            <a:r>
              <a:rPr b="0" i="0" lang="fr-FR" sz="1403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C</a:t>
            </a:r>
            <a:r>
              <a:rPr b="1" baseline="-25000" i="0" lang="fr-FR" sz="1447" u="none" cap="none" strike="noStrike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rPr>
              <a:t>TS</a:t>
            </a:r>
            <a:r>
              <a:rPr b="0" i="0" lang="fr-FR" sz="1403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ustom cmdb</a:t>
            </a:r>
            <a:endParaRPr b="0" i="0" sz="1403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858" name="Google Shape;858;p47"/>
          <p:cNvSpPr/>
          <p:nvPr/>
        </p:nvSpPr>
        <p:spPr>
          <a:xfrm>
            <a:off x="6584852" y="1779424"/>
            <a:ext cx="1923969" cy="991454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9" name="Google Shape;859;p47"/>
          <p:cNvSpPr/>
          <p:nvPr/>
        </p:nvSpPr>
        <p:spPr>
          <a:xfrm>
            <a:off x="2099357" y="1650973"/>
            <a:ext cx="1923969" cy="991454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0" name="Google Shape;860;p47"/>
          <p:cNvSpPr txBox="1"/>
          <p:nvPr/>
        </p:nvSpPr>
        <p:spPr>
          <a:xfrm>
            <a:off x="6974007" y="2166087"/>
            <a:ext cx="1094403" cy="3010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775">
            <a:spAutoFit/>
          </a:bodyPr>
          <a:lstStyle/>
          <a:p>
            <a:pPr indent="-317466" lvl="0" marL="328049" marR="4456" rtl="0" algn="l">
              <a:lnSpc>
                <a:spcPct val="1022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4"/>
              <a:buFont typeface="Arial"/>
              <a:buNone/>
            </a:pPr>
            <a:r>
              <a:rPr b="1" i="0" lang="fr-FR" sz="964" u="none" cap="none" strike="noStrike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rPr>
              <a:t>PUBLIC / PRIVATE  CLOUD</a:t>
            </a:r>
            <a:endParaRPr b="0" i="0" sz="964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1" name="Google Shape;861;p47"/>
          <p:cNvSpPr txBox="1"/>
          <p:nvPr/>
        </p:nvSpPr>
        <p:spPr>
          <a:xfrm>
            <a:off x="2476556" y="2037130"/>
            <a:ext cx="1094403" cy="3010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775">
            <a:spAutoFit/>
          </a:bodyPr>
          <a:lstStyle/>
          <a:p>
            <a:pPr indent="-317466" lvl="0" marL="328049" marR="4456" rtl="0" algn="l">
              <a:lnSpc>
                <a:spcPct val="1022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4"/>
              <a:buFont typeface="Arial"/>
              <a:buNone/>
            </a:pPr>
            <a:r>
              <a:rPr b="1" i="0" lang="fr-FR" sz="964" u="none" cap="none" strike="noStrike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rPr>
              <a:t>PUBLIC / PRIVATE  CLOUD</a:t>
            </a:r>
            <a:endParaRPr b="0" i="0" sz="964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2" name="Google Shape;862;p47"/>
          <p:cNvSpPr/>
          <p:nvPr/>
        </p:nvSpPr>
        <p:spPr>
          <a:xfrm>
            <a:off x="4392471" y="1792116"/>
            <a:ext cx="854629" cy="732802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3" name="Google Shape;863;p47"/>
          <p:cNvSpPr txBox="1"/>
          <p:nvPr/>
        </p:nvSpPr>
        <p:spPr>
          <a:xfrm>
            <a:off x="4623187" y="2352188"/>
            <a:ext cx="393762" cy="1597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125">
            <a:spAutoFit/>
          </a:bodyPr>
          <a:lstStyle/>
          <a:p>
            <a:pPr indent="0" lvl="0" marL="1113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4"/>
              <a:buFont typeface="Arial"/>
              <a:buNone/>
            </a:pPr>
            <a:r>
              <a:rPr b="1" i="0" lang="fr-FR" sz="964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CMDB</a:t>
            </a:r>
            <a:endParaRPr b="0" i="0" sz="964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4" name="Google Shape;864;p47"/>
          <p:cNvSpPr/>
          <p:nvPr/>
        </p:nvSpPr>
        <p:spPr>
          <a:xfrm>
            <a:off x="5127592" y="2685983"/>
            <a:ext cx="3949875" cy="1848510"/>
          </a:xfrm>
          <a:custGeom>
            <a:rect b="b" l="l" r="r" t="t"/>
            <a:pathLst>
              <a:path extrusionOk="0" h="2107565" w="4503420">
                <a:moveTo>
                  <a:pt x="1901593" y="1073796"/>
                </a:moveTo>
                <a:lnTo>
                  <a:pt x="786568" y="1073796"/>
                </a:lnTo>
                <a:lnTo>
                  <a:pt x="0" y="0"/>
                </a:lnTo>
                <a:lnTo>
                  <a:pt x="1901593" y="1073796"/>
                </a:lnTo>
                <a:close/>
              </a:path>
              <a:path extrusionOk="0" h="2107565" w="4503420">
                <a:moveTo>
                  <a:pt x="4503318" y="2107296"/>
                </a:moveTo>
                <a:lnTo>
                  <a:pt x="43218" y="2107296"/>
                </a:lnTo>
                <a:lnTo>
                  <a:pt x="43218" y="1073796"/>
                </a:lnTo>
                <a:lnTo>
                  <a:pt x="4503318" y="1073796"/>
                </a:lnTo>
                <a:lnTo>
                  <a:pt x="4503318" y="2107296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65" name="Google Shape;865;p47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5403744" y="3783845"/>
            <a:ext cx="3377703" cy="664282"/>
          </a:xfrm>
          <a:prstGeom prst="rect">
            <a:avLst/>
          </a:prstGeom>
          <a:noFill/>
          <a:ln>
            <a:noFill/>
          </a:ln>
        </p:spPr>
      </p:pic>
      <p:sp>
        <p:nvSpPr>
          <p:cNvPr id="866" name="Google Shape;866;p47"/>
          <p:cNvSpPr txBox="1"/>
          <p:nvPr/>
        </p:nvSpPr>
        <p:spPr>
          <a:xfrm>
            <a:off x="25793" y="833312"/>
            <a:ext cx="7055258" cy="568350"/>
          </a:xfrm>
          <a:prstGeom prst="rect">
            <a:avLst/>
          </a:prstGeom>
          <a:noFill/>
          <a:ln>
            <a:noFill/>
          </a:ln>
        </p:spPr>
        <p:txBody>
          <a:bodyPr anchorCtr="0" anchor="t" bIns="106900" lIns="106900" spcFirstLastPara="1" rIns="106900" wrap="square" tIns="106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385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Ansible’s vocabulary	</a:t>
            </a:r>
            <a:endParaRPr sz="3859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59"/>
              <a:buFont typeface="Arial"/>
              <a:buNone/>
            </a:pPr>
            <a:r>
              <a:t/>
            </a:r>
            <a:endParaRPr sz="3859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7" name="Google Shape;867;p47"/>
          <p:cNvSpPr txBox="1"/>
          <p:nvPr>
            <p:ph idx="12" type="sldNum"/>
          </p:nvPr>
        </p:nvSpPr>
        <p:spPr>
          <a:xfrm>
            <a:off x="10205093" y="7292403"/>
            <a:ext cx="426720" cy="2406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p48"/>
          <p:cNvSpPr/>
          <p:nvPr/>
        </p:nvSpPr>
        <p:spPr>
          <a:xfrm>
            <a:off x="3878967" y="2828153"/>
            <a:ext cx="2970202" cy="2448900"/>
          </a:xfrm>
          <a:custGeom>
            <a:rect b="b" l="l" r="r" t="t"/>
            <a:pathLst>
              <a:path extrusionOk="0" h="2792095" w="3386454">
                <a:moveTo>
                  <a:pt x="0" y="0"/>
                </a:moveTo>
                <a:lnTo>
                  <a:pt x="3386099" y="0"/>
                </a:lnTo>
                <a:lnTo>
                  <a:pt x="3386099" y="2791500"/>
                </a:lnTo>
                <a:lnTo>
                  <a:pt x="0" y="2791500"/>
                </a:lnTo>
                <a:lnTo>
                  <a:pt x="0" y="0"/>
                </a:lnTo>
                <a:close/>
              </a:path>
            </a:pathLst>
          </a:custGeom>
          <a:noFill/>
          <a:ln cap="flat" cmpd="sng" w="28550">
            <a:solidFill>
              <a:srgbClr val="F4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3" name="Google Shape;873;p48"/>
          <p:cNvSpPr/>
          <p:nvPr/>
        </p:nvSpPr>
        <p:spPr>
          <a:xfrm>
            <a:off x="7132440" y="2728436"/>
            <a:ext cx="0" cy="2717349"/>
          </a:xfrm>
          <a:custGeom>
            <a:rect b="b" l="l" r="r" t="t"/>
            <a:pathLst>
              <a:path extrusionOk="0" h="3098165" w="120000">
                <a:moveTo>
                  <a:pt x="0" y="0"/>
                </a:moveTo>
                <a:lnTo>
                  <a:pt x="0" y="3098100"/>
                </a:lnTo>
              </a:path>
            </a:pathLst>
          </a:custGeom>
          <a:noFill/>
          <a:ln cap="flat" cmpd="sng" w="190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4" name="Google Shape;874;p48"/>
          <p:cNvSpPr txBox="1"/>
          <p:nvPr/>
        </p:nvSpPr>
        <p:spPr>
          <a:xfrm>
            <a:off x="3891499" y="2840684"/>
            <a:ext cx="2945140" cy="286223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anchorCtr="0" anchor="t" bIns="0" lIns="0" spcFirstLastPara="1" rIns="0" wrap="square" tIns="109700">
            <a:spAutoFit/>
          </a:bodyPr>
          <a:lstStyle/>
          <a:p>
            <a:pPr indent="0" lvl="0" marL="36926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40"/>
              <a:buFont typeface="Arial"/>
              <a:buNone/>
            </a:pPr>
            <a:r>
              <a:rPr b="1" i="0" lang="fr-FR" sz="114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ANSIBLE AUTOMATION ENGINE</a:t>
            </a:r>
            <a:endParaRPr b="0" i="0" sz="114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5" name="Google Shape;875;p48"/>
          <p:cNvSpPr/>
          <p:nvPr/>
        </p:nvSpPr>
        <p:spPr>
          <a:xfrm>
            <a:off x="2946572" y="4720224"/>
            <a:ext cx="791979" cy="7240"/>
          </a:xfrm>
          <a:custGeom>
            <a:rect b="b" l="l" r="r" t="t"/>
            <a:pathLst>
              <a:path extrusionOk="0" h="8254" w="902970">
                <a:moveTo>
                  <a:pt x="0" y="8061"/>
                </a:moveTo>
                <a:lnTo>
                  <a:pt x="902965" y="0"/>
                </a:lnTo>
              </a:path>
            </a:pathLst>
          </a:custGeom>
          <a:noFill/>
          <a:ln cap="flat" cmpd="sng" w="9525">
            <a:solidFill>
              <a:srgbClr val="E6B8A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6" name="Google Shape;876;p48"/>
          <p:cNvSpPr/>
          <p:nvPr/>
        </p:nvSpPr>
        <p:spPr>
          <a:xfrm>
            <a:off x="3738384" y="4701863"/>
            <a:ext cx="50682" cy="36759"/>
          </a:xfrm>
          <a:custGeom>
            <a:rect b="b" l="l" r="r" t="t"/>
            <a:pathLst>
              <a:path extrusionOk="0" h="41910" w="57785">
                <a:moveTo>
                  <a:pt x="373" y="41863"/>
                </a:moveTo>
                <a:lnTo>
                  <a:pt x="0" y="0"/>
                </a:lnTo>
                <a:lnTo>
                  <a:pt x="57697" y="20418"/>
                </a:lnTo>
                <a:lnTo>
                  <a:pt x="373" y="41863"/>
                </a:lnTo>
                <a:close/>
              </a:path>
            </a:pathLst>
          </a:custGeom>
          <a:solidFill>
            <a:srgbClr val="E6B8A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7" name="Google Shape;877;p48"/>
          <p:cNvSpPr/>
          <p:nvPr/>
        </p:nvSpPr>
        <p:spPr>
          <a:xfrm>
            <a:off x="3738384" y="4701863"/>
            <a:ext cx="50682" cy="36759"/>
          </a:xfrm>
          <a:custGeom>
            <a:rect b="b" l="l" r="r" t="t"/>
            <a:pathLst>
              <a:path extrusionOk="0" h="41910" w="57785">
                <a:moveTo>
                  <a:pt x="373" y="41863"/>
                </a:moveTo>
                <a:lnTo>
                  <a:pt x="57697" y="20418"/>
                </a:lnTo>
                <a:lnTo>
                  <a:pt x="0" y="0"/>
                </a:lnTo>
                <a:lnTo>
                  <a:pt x="373" y="41863"/>
                </a:lnTo>
                <a:close/>
              </a:path>
            </a:pathLst>
          </a:custGeom>
          <a:noFill/>
          <a:ln cap="flat" cmpd="sng" w="9525">
            <a:solidFill>
              <a:srgbClr val="E6B8A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8" name="Google Shape;878;p48"/>
          <p:cNvSpPr/>
          <p:nvPr/>
        </p:nvSpPr>
        <p:spPr>
          <a:xfrm>
            <a:off x="6899473" y="3651068"/>
            <a:ext cx="483431" cy="0"/>
          </a:xfrm>
          <a:custGeom>
            <a:rect b="b" l="l" r="r" t="t"/>
            <a:pathLst>
              <a:path extrusionOk="0" h="120000" w="551179">
                <a:moveTo>
                  <a:pt x="0" y="0"/>
                </a:moveTo>
                <a:lnTo>
                  <a:pt x="550762" y="0"/>
                </a:lnTo>
              </a:path>
            </a:pathLst>
          </a:custGeom>
          <a:noFill/>
          <a:ln cap="flat" cmpd="sng" w="9525">
            <a:solidFill>
              <a:srgbClr val="E6B8A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9" name="Google Shape;879;p48"/>
          <p:cNvSpPr/>
          <p:nvPr/>
        </p:nvSpPr>
        <p:spPr>
          <a:xfrm>
            <a:off x="7382539" y="3632707"/>
            <a:ext cx="50682" cy="36759"/>
          </a:xfrm>
          <a:custGeom>
            <a:rect b="b" l="l" r="r" t="t"/>
            <a:pathLst>
              <a:path extrusionOk="0" h="41910" w="57784">
                <a:moveTo>
                  <a:pt x="0" y="41865"/>
                </a:moveTo>
                <a:lnTo>
                  <a:pt x="0" y="0"/>
                </a:lnTo>
                <a:lnTo>
                  <a:pt x="57512" y="20933"/>
                </a:lnTo>
                <a:lnTo>
                  <a:pt x="0" y="41865"/>
                </a:lnTo>
                <a:close/>
              </a:path>
            </a:pathLst>
          </a:custGeom>
          <a:solidFill>
            <a:srgbClr val="E6B8A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0" name="Google Shape;880;p48"/>
          <p:cNvSpPr/>
          <p:nvPr/>
        </p:nvSpPr>
        <p:spPr>
          <a:xfrm>
            <a:off x="7382539" y="3632707"/>
            <a:ext cx="50682" cy="36759"/>
          </a:xfrm>
          <a:custGeom>
            <a:rect b="b" l="l" r="r" t="t"/>
            <a:pathLst>
              <a:path extrusionOk="0" h="41910" w="57784">
                <a:moveTo>
                  <a:pt x="0" y="41865"/>
                </a:moveTo>
                <a:lnTo>
                  <a:pt x="57512" y="20933"/>
                </a:lnTo>
                <a:lnTo>
                  <a:pt x="0" y="0"/>
                </a:lnTo>
                <a:lnTo>
                  <a:pt x="0" y="41865"/>
                </a:lnTo>
                <a:close/>
              </a:path>
            </a:pathLst>
          </a:custGeom>
          <a:noFill/>
          <a:ln cap="flat" cmpd="sng" w="9525">
            <a:solidFill>
              <a:srgbClr val="E6B8A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1" name="Google Shape;881;p48"/>
          <p:cNvSpPr/>
          <p:nvPr/>
        </p:nvSpPr>
        <p:spPr>
          <a:xfrm>
            <a:off x="6899473" y="4661166"/>
            <a:ext cx="483431" cy="0"/>
          </a:xfrm>
          <a:custGeom>
            <a:rect b="b" l="l" r="r" t="t"/>
            <a:pathLst>
              <a:path extrusionOk="0" h="120000" w="551179">
                <a:moveTo>
                  <a:pt x="0" y="0"/>
                </a:moveTo>
                <a:lnTo>
                  <a:pt x="550762" y="0"/>
                </a:lnTo>
              </a:path>
            </a:pathLst>
          </a:custGeom>
          <a:noFill/>
          <a:ln cap="flat" cmpd="sng" w="9525">
            <a:solidFill>
              <a:srgbClr val="E6B8A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2" name="Google Shape;882;p48"/>
          <p:cNvSpPr/>
          <p:nvPr/>
        </p:nvSpPr>
        <p:spPr>
          <a:xfrm>
            <a:off x="7382539" y="4642807"/>
            <a:ext cx="50682" cy="36759"/>
          </a:xfrm>
          <a:custGeom>
            <a:rect b="b" l="l" r="r" t="t"/>
            <a:pathLst>
              <a:path extrusionOk="0" h="41910" w="57784">
                <a:moveTo>
                  <a:pt x="0" y="41865"/>
                </a:moveTo>
                <a:lnTo>
                  <a:pt x="0" y="0"/>
                </a:lnTo>
                <a:lnTo>
                  <a:pt x="57512" y="20932"/>
                </a:lnTo>
                <a:lnTo>
                  <a:pt x="0" y="41865"/>
                </a:lnTo>
                <a:close/>
              </a:path>
            </a:pathLst>
          </a:custGeom>
          <a:solidFill>
            <a:srgbClr val="E6B8A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3" name="Google Shape;883;p48"/>
          <p:cNvSpPr/>
          <p:nvPr/>
        </p:nvSpPr>
        <p:spPr>
          <a:xfrm>
            <a:off x="7382539" y="4642807"/>
            <a:ext cx="50682" cy="36759"/>
          </a:xfrm>
          <a:custGeom>
            <a:rect b="b" l="l" r="r" t="t"/>
            <a:pathLst>
              <a:path extrusionOk="0" h="41910" w="57784">
                <a:moveTo>
                  <a:pt x="0" y="41865"/>
                </a:moveTo>
                <a:lnTo>
                  <a:pt x="57512" y="20932"/>
                </a:lnTo>
                <a:lnTo>
                  <a:pt x="0" y="0"/>
                </a:lnTo>
                <a:lnTo>
                  <a:pt x="0" y="41865"/>
                </a:lnTo>
                <a:close/>
              </a:path>
            </a:pathLst>
          </a:custGeom>
          <a:noFill/>
          <a:ln cap="flat" cmpd="sng" w="9525">
            <a:solidFill>
              <a:srgbClr val="E6B8A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4" name="Google Shape;884;p48"/>
          <p:cNvSpPr/>
          <p:nvPr/>
        </p:nvSpPr>
        <p:spPr>
          <a:xfrm>
            <a:off x="2670381" y="4141208"/>
            <a:ext cx="1068226" cy="0"/>
          </a:xfrm>
          <a:custGeom>
            <a:rect b="b" l="l" r="r" t="t"/>
            <a:pathLst>
              <a:path extrusionOk="0" h="120000" w="1217929">
                <a:moveTo>
                  <a:pt x="0" y="0"/>
                </a:moveTo>
                <a:lnTo>
                  <a:pt x="1217662" y="0"/>
                </a:lnTo>
              </a:path>
            </a:pathLst>
          </a:custGeom>
          <a:noFill/>
          <a:ln cap="flat" cmpd="sng" w="9525">
            <a:solidFill>
              <a:srgbClr val="E6B8A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5" name="Google Shape;885;p48"/>
          <p:cNvSpPr/>
          <p:nvPr/>
        </p:nvSpPr>
        <p:spPr>
          <a:xfrm>
            <a:off x="3738374" y="4122848"/>
            <a:ext cx="50682" cy="36759"/>
          </a:xfrm>
          <a:custGeom>
            <a:rect b="b" l="l" r="r" t="t"/>
            <a:pathLst>
              <a:path extrusionOk="0" h="41910" w="57785">
                <a:moveTo>
                  <a:pt x="0" y="41865"/>
                </a:moveTo>
                <a:lnTo>
                  <a:pt x="0" y="0"/>
                </a:lnTo>
                <a:lnTo>
                  <a:pt x="57512" y="20932"/>
                </a:lnTo>
                <a:lnTo>
                  <a:pt x="0" y="41865"/>
                </a:lnTo>
                <a:close/>
              </a:path>
            </a:pathLst>
          </a:custGeom>
          <a:solidFill>
            <a:srgbClr val="E6B8A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6" name="Google Shape;886;p48"/>
          <p:cNvSpPr/>
          <p:nvPr/>
        </p:nvSpPr>
        <p:spPr>
          <a:xfrm>
            <a:off x="3738374" y="4122848"/>
            <a:ext cx="50682" cy="36759"/>
          </a:xfrm>
          <a:custGeom>
            <a:rect b="b" l="l" r="r" t="t"/>
            <a:pathLst>
              <a:path extrusionOk="0" h="41910" w="57785">
                <a:moveTo>
                  <a:pt x="0" y="41865"/>
                </a:moveTo>
                <a:lnTo>
                  <a:pt x="57512" y="20932"/>
                </a:lnTo>
                <a:lnTo>
                  <a:pt x="0" y="0"/>
                </a:lnTo>
                <a:lnTo>
                  <a:pt x="0" y="41865"/>
                </a:lnTo>
                <a:close/>
              </a:path>
            </a:pathLst>
          </a:custGeom>
          <a:noFill/>
          <a:ln cap="flat" cmpd="sng" w="9525">
            <a:solidFill>
              <a:srgbClr val="E6B8A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7" name="Google Shape;887;p48"/>
          <p:cNvSpPr/>
          <p:nvPr/>
        </p:nvSpPr>
        <p:spPr>
          <a:xfrm>
            <a:off x="2567285" y="3924991"/>
            <a:ext cx="0" cy="326928"/>
          </a:xfrm>
          <a:custGeom>
            <a:rect b="b" l="l" r="r" t="t"/>
            <a:pathLst>
              <a:path extrusionOk="0" h="372745" w="120000">
                <a:moveTo>
                  <a:pt x="0" y="0"/>
                </a:moveTo>
                <a:lnTo>
                  <a:pt x="0" y="372262"/>
                </a:lnTo>
              </a:path>
            </a:pathLst>
          </a:custGeom>
          <a:noFill/>
          <a:ln cap="flat" cmpd="sng" w="9525">
            <a:solidFill>
              <a:srgbClr val="E6B8A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8" name="Google Shape;888;p48"/>
          <p:cNvSpPr/>
          <p:nvPr/>
        </p:nvSpPr>
        <p:spPr>
          <a:xfrm>
            <a:off x="2548925" y="4251496"/>
            <a:ext cx="36759" cy="50682"/>
          </a:xfrm>
          <a:custGeom>
            <a:rect b="b" l="l" r="r" t="t"/>
            <a:pathLst>
              <a:path extrusionOk="0" h="57785" w="41910">
                <a:moveTo>
                  <a:pt x="20932" y="57512"/>
                </a:moveTo>
                <a:lnTo>
                  <a:pt x="0" y="0"/>
                </a:lnTo>
                <a:lnTo>
                  <a:pt x="41865" y="0"/>
                </a:lnTo>
                <a:lnTo>
                  <a:pt x="20932" y="57512"/>
                </a:lnTo>
                <a:close/>
              </a:path>
            </a:pathLst>
          </a:custGeom>
          <a:solidFill>
            <a:srgbClr val="E6B8A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9" name="Google Shape;889;p48"/>
          <p:cNvSpPr/>
          <p:nvPr/>
        </p:nvSpPr>
        <p:spPr>
          <a:xfrm>
            <a:off x="2548925" y="4251496"/>
            <a:ext cx="36759" cy="50682"/>
          </a:xfrm>
          <a:custGeom>
            <a:rect b="b" l="l" r="r" t="t"/>
            <a:pathLst>
              <a:path extrusionOk="0" h="57785" w="41910">
                <a:moveTo>
                  <a:pt x="0" y="0"/>
                </a:moveTo>
                <a:lnTo>
                  <a:pt x="20932" y="57512"/>
                </a:lnTo>
                <a:lnTo>
                  <a:pt x="41865" y="0"/>
                </a:lnTo>
                <a:lnTo>
                  <a:pt x="0" y="0"/>
                </a:lnTo>
                <a:close/>
              </a:path>
            </a:pathLst>
          </a:custGeom>
          <a:noFill/>
          <a:ln cap="flat" cmpd="sng" w="9525">
            <a:solidFill>
              <a:srgbClr val="E6B8A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0" name="Google Shape;890;p48"/>
          <p:cNvSpPr/>
          <p:nvPr/>
        </p:nvSpPr>
        <p:spPr>
          <a:xfrm>
            <a:off x="2674213" y="3922319"/>
            <a:ext cx="0" cy="225564"/>
          </a:xfrm>
          <a:custGeom>
            <a:rect b="b" l="l" r="r" t="t"/>
            <a:pathLst>
              <a:path extrusionOk="0" h="257175" w="120000">
                <a:moveTo>
                  <a:pt x="0" y="0"/>
                </a:moveTo>
                <a:lnTo>
                  <a:pt x="0" y="256799"/>
                </a:lnTo>
              </a:path>
            </a:pathLst>
          </a:custGeom>
          <a:noFill/>
          <a:ln cap="flat" cmpd="sng" w="9525">
            <a:solidFill>
              <a:srgbClr val="E6B8A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1" name="Google Shape;891;p48"/>
          <p:cNvSpPr/>
          <p:nvPr/>
        </p:nvSpPr>
        <p:spPr>
          <a:xfrm>
            <a:off x="3339023" y="3733908"/>
            <a:ext cx="401559" cy="6126"/>
          </a:xfrm>
          <a:custGeom>
            <a:rect b="b" l="l" r="r" t="t"/>
            <a:pathLst>
              <a:path extrusionOk="0" h="6985" w="457835">
                <a:moveTo>
                  <a:pt x="0" y="6487"/>
                </a:moveTo>
                <a:lnTo>
                  <a:pt x="457769" y="0"/>
                </a:lnTo>
              </a:path>
            </a:pathLst>
          </a:custGeom>
          <a:noFill/>
          <a:ln cap="flat" cmpd="sng" w="9525">
            <a:solidFill>
              <a:srgbClr val="E6B8A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2" name="Google Shape;892;p48"/>
          <p:cNvSpPr/>
          <p:nvPr/>
        </p:nvSpPr>
        <p:spPr>
          <a:xfrm>
            <a:off x="3740266" y="3715548"/>
            <a:ext cx="51238" cy="36759"/>
          </a:xfrm>
          <a:custGeom>
            <a:rect b="b" l="l" r="r" t="t"/>
            <a:pathLst>
              <a:path extrusionOk="0" h="41910" w="58420">
                <a:moveTo>
                  <a:pt x="593" y="41861"/>
                </a:moveTo>
                <a:lnTo>
                  <a:pt x="0" y="0"/>
                </a:lnTo>
                <a:lnTo>
                  <a:pt x="57803" y="20115"/>
                </a:lnTo>
                <a:lnTo>
                  <a:pt x="593" y="41861"/>
                </a:lnTo>
                <a:close/>
              </a:path>
            </a:pathLst>
          </a:custGeom>
          <a:solidFill>
            <a:srgbClr val="E6B8A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48"/>
          <p:cNvSpPr/>
          <p:nvPr/>
        </p:nvSpPr>
        <p:spPr>
          <a:xfrm>
            <a:off x="3740266" y="3715548"/>
            <a:ext cx="51238" cy="36759"/>
          </a:xfrm>
          <a:custGeom>
            <a:rect b="b" l="l" r="r" t="t"/>
            <a:pathLst>
              <a:path extrusionOk="0" h="41910" w="58420">
                <a:moveTo>
                  <a:pt x="593" y="41861"/>
                </a:moveTo>
                <a:lnTo>
                  <a:pt x="57803" y="20115"/>
                </a:lnTo>
                <a:lnTo>
                  <a:pt x="0" y="0"/>
                </a:lnTo>
                <a:lnTo>
                  <a:pt x="593" y="41861"/>
                </a:lnTo>
                <a:close/>
              </a:path>
            </a:pathLst>
          </a:custGeom>
          <a:noFill/>
          <a:ln cap="flat" cmpd="sng" w="9525">
            <a:solidFill>
              <a:srgbClr val="E6B8A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4" name="Google Shape;894;p48"/>
          <p:cNvSpPr/>
          <p:nvPr/>
        </p:nvSpPr>
        <p:spPr>
          <a:xfrm>
            <a:off x="3583379" y="3408077"/>
            <a:ext cx="155945" cy="0"/>
          </a:xfrm>
          <a:custGeom>
            <a:rect b="b" l="l" r="r" t="t"/>
            <a:pathLst>
              <a:path extrusionOk="0" h="120000" w="177800">
                <a:moveTo>
                  <a:pt x="0" y="0"/>
                </a:moveTo>
                <a:lnTo>
                  <a:pt x="177562" y="0"/>
                </a:lnTo>
              </a:path>
            </a:pathLst>
          </a:custGeom>
          <a:noFill/>
          <a:ln cap="flat" cmpd="sng" w="9525">
            <a:solidFill>
              <a:srgbClr val="E6B8A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5" name="Google Shape;895;p48"/>
          <p:cNvSpPr/>
          <p:nvPr/>
        </p:nvSpPr>
        <p:spPr>
          <a:xfrm>
            <a:off x="3739118" y="3389717"/>
            <a:ext cx="50682" cy="36759"/>
          </a:xfrm>
          <a:custGeom>
            <a:rect b="b" l="l" r="r" t="t"/>
            <a:pathLst>
              <a:path extrusionOk="0" h="41910" w="57785">
                <a:moveTo>
                  <a:pt x="0" y="41865"/>
                </a:moveTo>
                <a:lnTo>
                  <a:pt x="0" y="0"/>
                </a:lnTo>
                <a:lnTo>
                  <a:pt x="57512" y="20932"/>
                </a:lnTo>
                <a:lnTo>
                  <a:pt x="0" y="41865"/>
                </a:lnTo>
                <a:close/>
              </a:path>
            </a:pathLst>
          </a:custGeom>
          <a:solidFill>
            <a:srgbClr val="E6B8A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6" name="Google Shape;896;p48"/>
          <p:cNvSpPr/>
          <p:nvPr/>
        </p:nvSpPr>
        <p:spPr>
          <a:xfrm>
            <a:off x="3739118" y="3389717"/>
            <a:ext cx="50682" cy="36759"/>
          </a:xfrm>
          <a:custGeom>
            <a:rect b="b" l="l" r="r" t="t"/>
            <a:pathLst>
              <a:path extrusionOk="0" h="41910" w="57785">
                <a:moveTo>
                  <a:pt x="0" y="41865"/>
                </a:moveTo>
                <a:lnTo>
                  <a:pt x="57512" y="20932"/>
                </a:lnTo>
                <a:lnTo>
                  <a:pt x="0" y="0"/>
                </a:lnTo>
                <a:lnTo>
                  <a:pt x="0" y="41865"/>
                </a:lnTo>
                <a:close/>
              </a:path>
            </a:pathLst>
          </a:custGeom>
          <a:noFill/>
          <a:ln cap="flat" cmpd="sng" w="9525">
            <a:solidFill>
              <a:srgbClr val="E6B8A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7" name="Google Shape;897;p48"/>
          <p:cNvSpPr/>
          <p:nvPr/>
        </p:nvSpPr>
        <p:spPr>
          <a:xfrm>
            <a:off x="3595264" y="2603991"/>
            <a:ext cx="0" cy="804233"/>
          </a:xfrm>
          <a:custGeom>
            <a:rect b="b" l="l" r="r" t="t"/>
            <a:pathLst>
              <a:path extrusionOk="0" h="916939" w="120000">
                <a:moveTo>
                  <a:pt x="0" y="0"/>
                </a:moveTo>
                <a:lnTo>
                  <a:pt x="0" y="916799"/>
                </a:lnTo>
              </a:path>
            </a:pathLst>
          </a:custGeom>
          <a:noFill/>
          <a:ln cap="flat" cmpd="sng" w="9525">
            <a:solidFill>
              <a:srgbClr val="E6B8A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8" name="Google Shape;898;p48"/>
          <p:cNvSpPr/>
          <p:nvPr/>
        </p:nvSpPr>
        <p:spPr>
          <a:xfrm>
            <a:off x="3583408" y="2603996"/>
            <a:ext cx="1524366" cy="0"/>
          </a:xfrm>
          <a:custGeom>
            <a:rect b="b" l="l" r="r" t="t"/>
            <a:pathLst>
              <a:path extrusionOk="0" h="120000" w="1737995">
                <a:moveTo>
                  <a:pt x="1737599" y="0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rgbClr val="E6B8A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9" name="Google Shape;899;p48"/>
          <p:cNvSpPr/>
          <p:nvPr/>
        </p:nvSpPr>
        <p:spPr>
          <a:xfrm>
            <a:off x="5107425" y="2388208"/>
            <a:ext cx="0" cy="225564"/>
          </a:xfrm>
          <a:custGeom>
            <a:rect b="b" l="l" r="r" t="t"/>
            <a:pathLst>
              <a:path extrusionOk="0" h="257175" w="120000">
                <a:moveTo>
                  <a:pt x="0" y="0"/>
                </a:moveTo>
                <a:lnTo>
                  <a:pt x="0" y="256799"/>
                </a:lnTo>
              </a:path>
            </a:pathLst>
          </a:custGeom>
          <a:noFill/>
          <a:ln cap="flat" cmpd="sng" w="9525">
            <a:solidFill>
              <a:srgbClr val="E6B8A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48"/>
          <p:cNvSpPr/>
          <p:nvPr/>
        </p:nvSpPr>
        <p:spPr>
          <a:xfrm>
            <a:off x="2056250" y="2913233"/>
            <a:ext cx="1059867" cy="722014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1" name="Google Shape;901;p48"/>
          <p:cNvSpPr txBox="1"/>
          <p:nvPr/>
        </p:nvSpPr>
        <p:spPr>
          <a:xfrm>
            <a:off x="2374491" y="3669237"/>
            <a:ext cx="429406" cy="1597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125">
            <a:spAutoFit/>
          </a:bodyPr>
          <a:lstStyle/>
          <a:p>
            <a:pPr indent="0" lvl="0" marL="1113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4"/>
              <a:buFont typeface="Arial"/>
              <a:buNone/>
            </a:pPr>
            <a:r>
              <a:rPr b="1" i="0" lang="fr-FR" sz="964" u="none" cap="none" strike="noStrike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rPr>
              <a:t>USERS</a:t>
            </a:r>
            <a:endParaRPr b="0" i="0" sz="964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2" name="Google Shape;902;p48"/>
          <p:cNvSpPr/>
          <p:nvPr/>
        </p:nvSpPr>
        <p:spPr>
          <a:xfrm>
            <a:off x="5710908" y="3454069"/>
            <a:ext cx="543615" cy="506252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3" name="Google Shape;903;p48"/>
          <p:cNvSpPr txBox="1"/>
          <p:nvPr/>
        </p:nvSpPr>
        <p:spPr>
          <a:xfrm>
            <a:off x="5908889" y="4024673"/>
            <a:ext cx="220551" cy="1597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125">
            <a:spAutoFit/>
          </a:bodyPr>
          <a:lstStyle/>
          <a:p>
            <a:pPr indent="0" lvl="0" marL="1113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4"/>
              <a:buFont typeface="Arial"/>
              <a:buNone/>
            </a:pPr>
            <a:r>
              <a:rPr b="1" i="0" lang="fr-FR" sz="964" u="none" cap="none" strike="noStrike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rPr>
              <a:t>CLI</a:t>
            </a:r>
            <a:endParaRPr b="0" i="0" sz="964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4" name="Google Shape;904;p48"/>
          <p:cNvSpPr/>
          <p:nvPr/>
        </p:nvSpPr>
        <p:spPr>
          <a:xfrm>
            <a:off x="4510617" y="4421258"/>
            <a:ext cx="420999" cy="419947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5" name="Google Shape;905;p48"/>
          <p:cNvSpPr/>
          <p:nvPr/>
        </p:nvSpPr>
        <p:spPr>
          <a:xfrm>
            <a:off x="7847224" y="2694080"/>
            <a:ext cx="0" cy="286271"/>
          </a:xfrm>
          <a:custGeom>
            <a:rect b="b" l="l" r="r" t="t"/>
            <a:pathLst>
              <a:path extrusionOk="0" h="326389" w="120000">
                <a:moveTo>
                  <a:pt x="0" y="325762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rgbClr val="E6B8A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6" name="Google Shape;906;p48"/>
          <p:cNvSpPr/>
          <p:nvPr/>
        </p:nvSpPr>
        <p:spPr>
          <a:xfrm>
            <a:off x="7828864" y="2643638"/>
            <a:ext cx="36759" cy="50682"/>
          </a:xfrm>
          <a:custGeom>
            <a:rect b="b" l="l" r="r" t="t"/>
            <a:pathLst>
              <a:path extrusionOk="0" h="57785" w="41909">
                <a:moveTo>
                  <a:pt x="41865" y="57512"/>
                </a:moveTo>
                <a:lnTo>
                  <a:pt x="0" y="57512"/>
                </a:lnTo>
                <a:lnTo>
                  <a:pt x="20932" y="0"/>
                </a:lnTo>
                <a:lnTo>
                  <a:pt x="41865" y="57512"/>
                </a:lnTo>
                <a:close/>
              </a:path>
            </a:pathLst>
          </a:custGeom>
          <a:solidFill>
            <a:srgbClr val="E6B8A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7" name="Google Shape;907;p48"/>
          <p:cNvSpPr/>
          <p:nvPr/>
        </p:nvSpPr>
        <p:spPr>
          <a:xfrm>
            <a:off x="7828864" y="2643638"/>
            <a:ext cx="36759" cy="50682"/>
          </a:xfrm>
          <a:custGeom>
            <a:rect b="b" l="l" r="r" t="t"/>
            <a:pathLst>
              <a:path extrusionOk="0" h="57785" w="41909">
                <a:moveTo>
                  <a:pt x="41865" y="57512"/>
                </a:moveTo>
                <a:lnTo>
                  <a:pt x="20932" y="0"/>
                </a:lnTo>
                <a:lnTo>
                  <a:pt x="0" y="57512"/>
                </a:lnTo>
                <a:lnTo>
                  <a:pt x="41865" y="57512"/>
                </a:lnTo>
                <a:close/>
              </a:path>
            </a:pathLst>
          </a:custGeom>
          <a:noFill/>
          <a:ln cap="flat" cmpd="sng" w="9525">
            <a:solidFill>
              <a:srgbClr val="E6B8A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8" name="Google Shape;908;p48"/>
          <p:cNvSpPr txBox="1"/>
          <p:nvPr/>
        </p:nvSpPr>
        <p:spPr>
          <a:xfrm>
            <a:off x="2252636" y="5346537"/>
            <a:ext cx="673350" cy="1597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125">
            <a:spAutoFit/>
          </a:bodyPr>
          <a:lstStyle/>
          <a:p>
            <a:pPr indent="0" lvl="0" marL="1113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4"/>
              <a:buFont typeface="Arial"/>
              <a:buNone/>
            </a:pPr>
            <a:r>
              <a:rPr b="1" i="0" lang="fr-FR" sz="964" u="none" cap="none" strike="noStrike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rPr>
              <a:t>PLAYBOOK</a:t>
            </a:r>
            <a:endParaRPr b="0" i="0" sz="964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9" name="Google Shape;909;p48"/>
          <p:cNvSpPr/>
          <p:nvPr/>
        </p:nvSpPr>
        <p:spPr>
          <a:xfrm>
            <a:off x="2135750" y="4255580"/>
            <a:ext cx="906250" cy="90625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0" name="Google Shape;910;p48"/>
          <p:cNvSpPr/>
          <p:nvPr/>
        </p:nvSpPr>
        <p:spPr>
          <a:xfrm>
            <a:off x="3339023" y="3731949"/>
            <a:ext cx="401559" cy="6126"/>
          </a:xfrm>
          <a:custGeom>
            <a:rect b="b" l="l" r="r" t="t"/>
            <a:pathLst>
              <a:path extrusionOk="0" h="6985" w="457835">
                <a:moveTo>
                  <a:pt x="0" y="6487"/>
                </a:moveTo>
                <a:lnTo>
                  <a:pt x="457769" y="0"/>
                </a:lnTo>
              </a:path>
            </a:pathLst>
          </a:custGeom>
          <a:noFill/>
          <a:ln cap="flat" cmpd="sng" w="9525">
            <a:solidFill>
              <a:srgbClr val="E6B8A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1" name="Google Shape;911;p48"/>
          <p:cNvSpPr/>
          <p:nvPr/>
        </p:nvSpPr>
        <p:spPr>
          <a:xfrm>
            <a:off x="3740266" y="3713589"/>
            <a:ext cx="51238" cy="36759"/>
          </a:xfrm>
          <a:custGeom>
            <a:rect b="b" l="l" r="r" t="t"/>
            <a:pathLst>
              <a:path extrusionOk="0" h="41910" w="58420">
                <a:moveTo>
                  <a:pt x="593" y="41861"/>
                </a:moveTo>
                <a:lnTo>
                  <a:pt x="0" y="0"/>
                </a:lnTo>
                <a:lnTo>
                  <a:pt x="57803" y="20115"/>
                </a:lnTo>
                <a:lnTo>
                  <a:pt x="593" y="41861"/>
                </a:lnTo>
                <a:close/>
              </a:path>
            </a:pathLst>
          </a:custGeom>
          <a:solidFill>
            <a:srgbClr val="E6B8A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2" name="Google Shape;912;p48"/>
          <p:cNvSpPr/>
          <p:nvPr/>
        </p:nvSpPr>
        <p:spPr>
          <a:xfrm>
            <a:off x="3740266" y="3713589"/>
            <a:ext cx="51238" cy="36759"/>
          </a:xfrm>
          <a:custGeom>
            <a:rect b="b" l="l" r="r" t="t"/>
            <a:pathLst>
              <a:path extrusionOk="0" h="41910" w="58420">
                <a:moveTo>
                  <a:pt x="593" y="41861"/>
                </a:moveTo>
                <a:lnTo>
                  <a:pt x="57803" y="20115"/>
                </a:lnTo>
                <a:lnTo>
                  <a:pt x="0" y="0"/>
                </a:lnTo>
                <a:lnTo>
                  <a:pt x="593" y="41861"/>
                </a:lnTo>
                <a:close/>
              </a:path>
            </a:pathLst>
          </a:custGeom>
          <a:noFill/>
          <a:ln cap="flat" cmpd="sng" w="9525">
            <a:solidFill>
              <a:srgbClr val="E6B8A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48"/>
          <p:cNvSpPr/>
          <p:nvPr/>
        </p:nvSpPr>
        <p:spPr>
          <a:xfrm>
            <a:off x="3345627" y="2497682"/>
            <a:ext cx="0" cy="1246449"/>
          </a:xfrm>
          <a:custGeom>
            <a:rect b="b" l="l" r="r" t="t"/>
            <a:pathLst>
              <a:path extrusionOk="0" h="1421129" w="120000">
                <a:moveTo>
                  <a:pt x="0" y="0"/>
                </a:moveTo>
                <a:lnTo>
                  <a:pt x="0" y="1421100"/>
                </a:lnTo>
              </a:path>
            </a:pathLst>
          </a:custGeom>
          <a:noFill/>
          <a:ln cap="flat" cmpd="sng" w="9525">
            <a:solidFill>
              <a:srgbClr val="E6B8A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4" name="Google Shape;914;p48"/>
          <p:cNvSpPr/>
          <p:nvPr/>
        </p:nvSpPr>
        <p:spPr>
          <a:xfrm>
            <a:off x="4418583" y="4923061"/>
            <a:ext cx="579783" cy="147034"/>
          </a:xfrm>
          <a:custGeom>
            <a:rect b="b" l="l" r="r" t="t"/>
            <a:pathLst>
              <a:path extrusionOk="0" h="167639" w="661035">
                <a:moveTo>
                  <a:pt x="0" y="0"/>
                </a:moveTo>
                <a:lnTo>
                  <a:pt x="660732" y="0"/>
                </a:lnTo>
                <a:lnTo>
                  <a:pt x="660732" y="167639"/>
                </a:lnTo>
                <a:lnTo>
                  <a:pt x="0" y="167639"/>
                </a:lnTo>
                <a:lnTo>
                  <a:pt x="0" y="0"/>
                </a:ln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5" name="Google Shape;915;p48"/>
          <p:cNvSpPr txBox="1"/>
          <p:nvPr/>
        </p:nvSpPr>
        <p:spPr>
          <a:xfrm>
            <a:off x="5754673" y="4923523"/>
            <a:ext cx="527430" cy="141064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97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4"/>
              <a:buFont typeface="Arial"/>
              <a:buNone/>
            </a:pPr>
            <a:r>
              <a:rPr b="1" i="0" lang="fr-FR" sz="964" u="none" cap="none" strike="noStrike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rPr>
              <a:t>PLUGINS</a:t>
            </a:r>
            <a:endParaRPr b="0" i="0" sz="964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6" name="Google Shape;916;p48"/>
          <p:cNvSpPr/>
          <p:nvPr/>
        </p:nvSpPr>
        <p:spPr>
          <a:xfrm>
            <a:off x="5674710" y="4402226"/>
            <a:ext cx="645182" cy="433629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7" name="Google Shape;917;p48"/>
          <p:cNvSpPr txBox="1"/>
          <p:nvPr/>
        </p:nvSpPr>
        <p:spPr>
          <a:xfrm>
            <a:off x="4350793" y="4020338"/>
            <a:ext cx="747423" cy="1597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125">
            <a:spAutoFit/>
          </a:bodyPr>
          <a:lstStyle/>
          <a:p>
            <a:pPr indent="0" lvl="0" marL="1113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4"/>
              <a:buFont typeface="Arial"/>
              <a:buNone/>
            </a:pPr>
            <a:r>
              <a:rPr b="1" i="0" lang="fr-FR" sz="964" u="none" cap="none" strike="noStrike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rPr>
              <a:t>INVENTORY</a:t>
            </a:r>
            <a:endParaRPr b="0" i="0" sz="964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8" name="Google Shape;918;p48"/>
          <p:cNvSpPr/>
          <p:nvPr/>
        </p:nvSpPr>
        <p:spPr>
          <a:xfrm>
            <a:off x="4472655" y="3436453"/>
            <a:ext cx="483097" cy="515987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9" name="Google Shape;919;p48"/>
          <p:cNvSpPr/>
          <p:nvPr/>
        </p:nvSpPr>
        <p:spPr>
          <a:xfrm>
            <a:off x="6869238" y="1564144"/>
            <a:ext cx="1923969" cy="991454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0" name="Google Shape;920;p48"/>
          <p:cNvSpPr/>
          <p:nvPr/>
        </p:nvSpPr>
        <p:spPr>
          <a:xfrm>
            <a:off x="2383745" y="1435693"/>
            <a:ext cx="1923969" cy="991454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48"/>
          <p:cNvSpPr txBox="1"/>
          <p:nvPr/>
        </p:nvSpPr>
        <p:spPr>
          <a:xfrm>
            <a:off x="7258395" y="1950807"/>
            <a:ext cx="1094403" cy="3010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775">
            <a:spAutoFit/>
          </a:bodyPr>
          <a:lstStyle/>
          <a:p>
            <a:pPr indent="-317466" lvl="0" marL="328049" marR="4456" rtl="0" algn="l">
              <a:lnSpc>
                <a:spcPct val="1022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4"/>
              <a:buFont typeface="Arial"/>
              <a:buNone/>
            </a:pPr>
            <a:r>
              <a:rPr b="1" i="0" lang="fr-FR" sz="964" u="none" cap="none" strike="noStrike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rPr>
              <a:t>PUBLIC / PRIVATE  CLOUD</a:t>
            </a:r>
            <a:endParaRPr b="0" i="0" sz="964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2" name="Google Shape;922;p48"/>
          <p:cNvSpPr txBox="1"/>
          <p:nvPr/>
        </p:nvSpPr>
        <p:spPr>
          <a:xfrm>
            <a:off x="2760944" y="1821850"/>
            <a:ext cx="1094403" cy="3010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775">
            <a:spAutoFit/>
          </a:bodyPr>
          <a:lstStyle/>
          <a:p>
            <a:pPr indent="-317466" lvl="0" marL="328049" marR="4456" rtl="0" algn="l">
              <a:lnSpc>
                <a:spcPct val="1022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4"/>
              <a:buFont typeface="Arial"/>
              <a:buNone/>
            </a:pPr>
            <a:r>
              <a:rPr b="1" i="0" lang="fr-FR" sz="964" u="none" cap="none" strike="noStrike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rPr>
              <a:t>PUBLIC / PRIVATE  CLOUD</a:t>
            </a:r>
            <a:endParaRPr b="0" i="0" sz="964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3" name="Google Shape;923;p48"/>
          <p:cNvSpPr/>
          <p:nvPr/>
        </p:nvSpPr>
        <p:spPr>
          <a:xfrm>
            <a:off x="4676858" y="1576836"/>
            <a:ext cx="854629" cy="732802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4" name="Google Shape;924;p48"/>
          <p:cNvSpPr txBox="1"/>
          <p:nvPr/>
        </p:nvSpPr>
        <p:spPr>
          <a:xfrm>
            <a:off x="4907516" y="2169828"/>
            <a:ext cx="393762" cy="1597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125">
            <a:spAutoFit/>
          </a:bodyPr>
          <a:lstStyle/>
          <a:p>
            <a:pPr indent="0" lvl="0" marL="1113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4"/>
              <a:buFont typeface="Arial"/>
              <a:buNone/>
            </a:pPr>
            <a:r>
              <a:rPr b="1" i="0" lang="fr-FR" sz="964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CMDB</a:t>
            </a:r>
            <a:endParaRPr b="0" i="0" sz="964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5" name="Google Shape;925;p48"/>
          <p:cNvSpPr/>
          <p:nvPr/>
        </p:nvSpPr>
        <p:spPr>
          <a:xfrm>
            <a:off x="7537706" y="3401388"/>
            <a:ext cx="534932" cy="453890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6" name="Google Shape;926;p48"/>
          <p:cNvSpPr txBox="1"/>
          <p:nvPr/>
        </p:nvSpPr>
        <p:spPr>
          <a:xfrm>
            <a:off x="7567130" y="3929915"/>
            <a:ext cx="446114" cy="1597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125">
            <a:spAutoFit/>
          </a:bodyPr>
          <a:lstStyle/>
          <a:p>
            <a:pPr indent="0" lvl="0" marL="1113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4"/>
              <a:buFont typeface="Arial"/>
              <a:buNone/>
            </a:pPr>
            <a:r>
              <a:rPr b="1" i="0" lang="fr-FR" sz="964" u="none" cap="none" strike="noStrike">
                <a:solidFill>
                  <a:srgbClr val="FC3E3E"/>
                </a:solidFill>
                <a:latin typeface="Arial"/>
                <a:ea typeface="Arial"/>
                <a:cs typeface="Arial"/>
                <a:sym typeface="Arial"/>
              </a:rPr>
              <a:t>HOSTS</a:t>
            </a:r>
            <a:endParaRPr b="0" i="0" sz="964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7" name="Google Shape;927;p48"/>
          <p:cNvSpPr txBox="1"/>
          <p:nvPr/>
        </p:nvSpPr>
        <p:spPr>
          <a:xfrm>
            <a:off x="7461679" y="5001427"/>
            <a:ext cx="654414" cy="3010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775">
            <a:spAutoFit/>
          </a:bodyPr>
          <a:lstStyle/>
          <a:p>
            <a:pPr indent="-47341" lvl="0" marL="57924" marR="4456" rtl="0" algn="l">
              <a:lnSpc>
                <a:spcPct val="1022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4"/>
              <a:buFont typeface="Arial"/>
              <a:buNone/>
            </a:pPr>
            <a:r>
              <a:rPr b="1" i="0" lang="fr-FR" sz="964" u="none" cap="none" strike="noStrike">
                <a:solidFill>
                  <a:srgbClr val="FC3E3E"/>
                </a:solidFill>
                <a:latin typeface="Arial"/>
                <a:ea typeface="Arial"/>
                <a:cs typeface="Arial"/>
                <a:sym typeface="Arial"/>
              </a:rPr>
              <a:t>NETWORK  DEVICES</a:t>
            </a:r>
            <a:endParaRPr b="0" i="0" sz="964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8" name="Google Shape;928;p48"/>
          <p:cNvSpPr/>
          <p:nvPr/>
        </p:nvSpPr>
        <p:spPr>
          <a:xfrm>
            <a:off x="7544311" y="4424643"/>
            <a:ext cx="513882" cy="513882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9" name="Google Shape;929;p48"/>
          <p:cNvSpPr/>
          <p:nvPr/>
        </p:nvSpPr>
        <p:spPr>
          <a:xfrm>
            <a:off x="2199950" y="4224426"/>
            <a:ext cx="5151211" cy="2098580"/>
          </a:xfrm>
          <a:custGeom>
            <a:rect b="b" l="l" r="r" t="t"/>
            <a:pathLst>
              <a:path extrusionOk="0" h="2392679" w="5873115">
                <a:moveTo>
                  <a:pt x="4234000" y="740961"/>
                </a:moveTo>
                <a:lnTo>
                  <a:pt x="2963799" y="740961"/>
                </a:lnTo>
                <a:lnTo>
                  <a:pt x="5873048" y="0"/>
                </a:lnTo>
                <a:lnTo>
                  <a:pt x="4234000" y="740961"/>
                </a:lnTo>
                <a:close/>
              </a:path>
              <a:path extrusionOk="0" h="2392679" w="5873115">
                <a:moveTo>
                  <a:pt x="5080800" y="2392461"/>
                </a:moveTo>
                <a:lnTo>
                  <a:pt x="0" y="2392461"/>
                </a:lnTo>
                <a:lnTo>
                  <a:pt x="0" y="740961"/>
                </a:lnTo>
                <a:lnTo>
                  <a:pt x="5080800" y="740961"/>
                </a:lnTo>
                <a:lnTo>
                  <a:pt x="5080800" y="2392461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30" name="Google Shape;930;p48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2381216" y="5028412"/>
            <a:ext cx="3694610" cy="1139171"/>
          </a:xfrm>
          <a:prstGeom prst="rect">
            <a:avLst/>
          </a:prstGeom>
          <a:noFill/>
          <a:ln>
            <a:noFill/>
          </a:ln>
        </p:spPr>
      </p:pic>
      <p:sp>
        <p:nvSpPr>
          <p:cNvPr id="931" name="Google Shape;931;p48"/>
          <p:cNvSpPr txBox="1"/>
          <p:nvPr/>
        </p:nvSpPr>
        <p:spPr>
          <a:xfrm>
            <a:off x="25793" y="833312"/>
            <a:ext cx="7055258" cy="568350"/>
          </a:xfrm>
          <a:prstGeom prst="rect">
            <a:avLst/>
          </a:prstGeom>
          <a:noFill/>
          <a:ln>
            <a:noFill/>
          </a:ln>
        </p:spPr>
        <p:txBody>
          <a:bodyPr anchorCtr="0" anchor="t" bIns="106900" lIns="106900" spcFirstLastPara="1" rIns="106900" wrap="square" tIns="106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385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Ansible’s vocabulary	</a:t>
            </a:r>
            <a:endParaRPr sz="3859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59"/>
              <a:buFont typeface="Arial"/>
              <a:buNone/>
            </a:pPr>
            <a:r>
              <a:t/>
            </a:r>
            <a:endParaRPr sz="3859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2" name="Google Shape;932;p48"/>
          <p:cNvSpPr txBox="1"/>
          <p:nvPr>
            <p:ph idx="12" type="sldNum"/>
          </p:nvPr>
        </p:nvSpPr>
        <p:spPr>
          <a:xfrm>
            <a:off x="10205093" y="7292403"/>
            <a:ext cx="426720" cy="2406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7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Google Shape;938;p49"/>
          <p:cNvSpPr txBox="1"/>
          <p:nvPr>
            <p:ph type="title"/>
          </p:nvPr>
        </p:nvSpPr>
        <p:spPr>
          <a:xfrm>
            <a:off x="950910" y="1062600"/>
            <a:ext cx="82821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111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-FR" sz="3859">
                <a:latin typeface="Calibri"/>
                <a:ea typeface="Calibri"/>
                <a:cs typeface="Calibri"/>
                <a:sym typeface="Calibri"/>
              </a:rPr>
              <a:t>Ansible automation mechanism</a:t>
            </a:r>
            <a:endParaRPr sz="3859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9" name="Google Shape;939;p49"/>
          <p:cNvSpPr txBox="1"/>
          <p:nvPr/>
        </p:nvSpPr>
        <p:spPr>
          <a:xfrm>
            <a:off x="7106524" y="2783928"/>
            <a:ext cx="1420774" cy="4852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450">
            <a:spAutoFit/>
          </a:bodyPr>
          <a:lstStyle/>
          <a:p>
            <a:pPr indent="-259543" lvl="0" marL="270125" marR="4456" rtl="0" algn="l">
              <a:lnSpc>
                <a:spcPct val="1006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rPr b="1" i="0" lang="fr-FR" sz="1579" u="none" cap="none" strike="noStrike">
                <a:solidFill>
                  <a:srgbClr val="A30000"/>
                </a:solidFill>
                <a:latin typeface="Arial"/>
                <a:ea typeface="Arial"/>
                <a:cs typeface="Arial"/>
                <a:sym typeface="Arial"/>
              </a:rPr>
              <a:t>Équipements du réseau </a:t>
            </a:r>
            <a:endParaRPr b="0" i="0" sz="1579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0" name="Google Shape;940;p49"/>
          <p:cNvSpPr txBox="1"/>
          <p:nvPr/>
        </p:nvSpPr>
        <p:spPr>
          <a:xfrm>
            <a:off x="6938906" y="4948464"/>
            <a:ext cx="1756057" cy="4980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450">
            <a:spAutoFit/>
          </a:bodyPr>
          <a:lstStyle/>
          <a:p>
            <a:pPr indent="-520199" lvl="0" marL="530781" marR="4456" rtl="0" algn="ctr">
              <a:lnSpc>
                <a:spcPct val="1006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rPr b="1" i="0" lang="fr-FR" sz="1579" u="none" cap="none" strike="noStrike">
                <a:solidFill>
                  <a:srgbClr val="A30000"/>
                </a:solidFill>
                <a:latin typeface="Arial"/>
                <a:ea typeface="Arial"/>
                <a:cs typeface="Arial"/>
                <a:sym typeface="Arial"/>
              </a:rPr>
              <a:t>Hôtes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20199" lvl="0" marL="530781" marR="4456" rtl="0" algn="ctr">
              <a:lnSpc>
                <a:spcPct val="100699"/>
              </a:lnSpc>
              <a:spcBef>
                <a:spcPts val="75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rPr b="1" i="0" lang="fr-FR" sz="1579" u="none" cap="none" strike="noStrike">
                <a:solidFill>
                  <a:srgbClr val="A30000"/>
                </a:solidFill>
                <a:latin typeface="Arial"/>
                <a:ea typeface="Arial"/>
                <a:cs typeface="Arial"/>
                <a:sym typeface="Arial"/>
              </a:rPr>
              <a:t>LINUX/WINDOWS</a:t>
            </a:r>
            <a:endParaRPr b="0" i="0" sz="1579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1" name="Google Shape;941;p49"/>
          <p:cNvSpPr txBox="1"/>
          <p:nvPr/>
        </p:nvSpPr>
        <p:spPr>
          <a:xfrm>
            <a:off x="950910" y="4802974"/>
            <a:ext cx="1587000" cy="5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005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1228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Module code is copied to the target node, executed and then deleted</a:t>
            </a:r>
            <a:endParaRPr sz="1228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2" name="Google Shape;942;p49"/>
          <p:cNvSpPr txBox="1"/>
          <p:nvPr/>
        </p:nvSpPr>
        <p:spPr>
          <a:xfrm>
            <a:off x="950910" y="2732919"/>
            <a:ext cx="1478400" cy="5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005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1228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Module code is executed locally on the control node</a:t>
            </a:r>
            <a:endParaRPr sz="1228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3" name="Google Shape;943;p49"/>
          <p:cNvSpPr/>
          <p:nvPr/>
        </p:nvSpPr>
        <p:spPr>
          <a:xfrm>
            <a:off x="2756814" y="2425042"/>
            <a:ext cx="3686839" cy="3239649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49"/>
          <p:cNvSpPr txBox="1"/>
          <p:nvPr>
            <p:ph idx="12" type="sldNum"/>
          </p:nvPr>
        </p:nvSpPr>
        <p:spPr>
          <a:xfrm>
            <a:off x="9553650" y="7096124"/>
            <a:ext cx="898449" cy="3092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5"/>
          <p:cNvSpPr txBox="1"/>
          <p:nvPr>
            <p:ph type="title"/>
          </p:nvPr>
        </p:nvSpPr>
        <p:spPr>
          <a:xfrm>
            <a:off x="1352508" y="1077228"/>
            <a:ext cx="8128500" cy="5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The training plan</a:t>
            </a:r>
            <a:endParaRPr/>
          </a:p>
        </p:txBody>
      </p:sp>
      <p:sp>
        <p:nvSpPr>
          <p:cNvPr id="91" name="Google Shape;91;p5"/>
          <p:cNvSpPr txBox="1"/>
          <p:nvPr/>
        </p:nvSpPr>
        <p:spPr>
          <a:xfrm>
            <a:off x="10453506" y="7292403"/>
            <a:ext cx="176530" cy="2406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fr-FR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6</a:t>
            </a:r>
            <a:endParaRPr b="0" i="0" sz="1400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92" name="Google Shape;92;p5"/>
          <p:cNvSpPr txBox="1"/>
          <p:nvPr>
            <p:ph idx="12" type="sldNum"/>
          </p:nvPr>
        </p:nvSpPr>
        <p:spPr>
          <a:xfrm>
            <a:off x="9553650" y="7096124"/>
            <a:ext cx="898449" cy="3092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93" name="Google Shape;93;p5"/>
          <p:cNvSpPr/>
          <p:nvPr/>
        </p:nvSpPr>
        <p:spPr>
          <a:xfrm>
            <a:off x="1079500" y="1797050"/>
            <a:ext cx="8763000" cy="48320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fr-FR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Introduction to Ansible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fr-FR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SSH Secure Tunelling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fr-FR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Ansible Basics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fr-FR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Inventory file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fr-FR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Ad-hoc Orders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fr-FR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Yaml language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fr-FR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Playbook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fr-FR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Variables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fr-FR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Control structures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fr-FR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Tagging: Tags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fr-FR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roles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fr-FR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Ansible Vault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fr-FR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Lookups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fr-FR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Best practices 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8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p50"/>
          <p:cNvSpPr txBox="1"/>
          <p:nvPr>
            <p:ph type="title"/>
          </p:nvPr>
        </p:nvSpPr>
        <p:spPr>
          <a:xfrm>
            <a:off x="1356546" y="962696"/>
            <a:ext cx="6767400" cy="55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29775">
            <a:spAutoFit/>
          </a:bodyPr>
          <a:lstStyle/>
          <a:p>
            <a:pPr indent="0" lvl="0" marL="22075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-FR"/>
              <a:t>Other automation tools</a:t>
            </a:r>
            <a:endParaRPr/>
          </a:p>
        </p:txBody>
      </p:sp>
      <p:sp>
        <p:nvSpPr>
          <p:cNvPr id="950" name="Google Shape;950;p50"/>
          <p:cNvSpPr txBox="1"/>
          <p:nvPr>
            <p:ph idx="10" type="dt"/>
          </p:nvPr>
        </p:nvSpPr>
        <p:spPr>
          <a:xfrm>
            <a:off x="482573" y="3684357"/>
            <a:ext cx="382622" cy="80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2207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fr-FR" sz="526">
                <a:solidFill>
                  <a:schemeClr val="lt1"/>
                </a:solidFill>
                <a:latin typeface="Lucida Sans"/>
                <a:ea typeface="Lucida Sans"/>
                <a:cs typeface="Lucida Sans"/>
                <a:sym typeface="Lucida Sans"/>
              </a:rPr>
              <a:t>11/26/2020</a:t>
            </a:r>
            <a:endParaRPr b="0" i="0" sz="526">
              <a:solidFill>
                <a:schemeClr val="lt1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sp>
        <p:nvSpPr>
          <p:cNvPr id="951" name="Google Shape;951;p50"/>
          <p:cNvSpPr txBox="1"/>
          <p:nvPr/>
        </p:nvSpPr>
        <p:spPr>
          <a:xfrm>
            <a:off x="865201" y="1818625"/>
            <a:ext cx="9405600" cy="54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8425">
            <a:spAutoFit/>
          </a:bodyPr>
          <a:lstStyle/>
          <a:p>
            <a:pPr indent="0" lvl="0" marL="0" marR="8830" rtl="0" algn="l">
              <a:lnSpc>
                <a:spcPct val="1014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-FR" sz="1912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Some of the best known:</a:t>
            </a:r>
            <a:endParaRPr b="1" sz="1912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8830" rtl="0" algn="l">
              <a:lnSpc>
                <a:spcPct val="1014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1912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- CFEngine Chef </a:t>
            </a:r>
            <a:endParaRPr sz="1912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8830" rtl="0" algn="l">
              <a:lnSpc>
                <a:spcPct val="1014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1912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- Puppet Salt Ansible</a:t>
            </a:r>
            <a:endParaRPr sz="1912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8830" rtl="0" algn="l">
              <a:lnSpc>
                <a:spcPct val="1014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912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8830" rtl="0" algn="l">
              <a:lnSpc>
                <a:spcPct val="1014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-FR" sz="1912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Frequently cited benefits for Ansible:</a:t>
            </a:r>
            <a:endParaRPr b="1" sz="1912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8830" rtl="0" algn="l">
              <a:lnSpc>
                <a:spcPct val="1014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1912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- Simplicity:</a:t>
            </a:r>
            <a:endParaRPr sz="1912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8830" rtl="0" algn="l">
              <a:lnSpc>
                <a:spcPct val="1014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1912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	YAML Recipe</a:t>
            </a:r>
            <a:endParaRPr sz="1912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8830" rtl="0" algn="l">
              <a:lnSpc>
                <a:spcPct val="1014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1912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	Nothing to install on the knots</a:t>
            </a:r>
            <a:endParaRPr sz="1912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8830" rtl="0" algn="l">
              <a:lnSpc>
                <a:spcPct val="1014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1912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	Push mode (default): no dedicated server</a:t>
            </a:r>
            <a:endParaRPr sz="1912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8830" rtl="0" algn="l">
              <a:lnSpc>
                <a:spcPct val="1014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1912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- Complete: Description of the machine fleet, ad-hoc commands,. . .</a:t>
            </a:r>
            <a:endParaRPr sz="1912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8830" rtl="0" algn="l">
              <a:lnSpc>
                <a:spcPct val="1014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912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8830" rtl="0" algn="l">
              <a:lnSpc>
                <a:spcPct val="1014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-FR" sz="1912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Cons:</a:t>
            </a:r>
            <a:endParaRPr b="1" sz="1912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8830" rtl="0" algn="l">
              <a:lnSpc>
                <a:spcPct val="1014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1912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- Recipes: more a succession of tasks to be applied than a “high level” vision of the desired result</a:t>
            </a:r>
            <a:endParaRPr sz="1912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8830" rtl="0" algn="l">
              <a:lnSpc>
                <a:spcPct val="1014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1912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- Risk of bad practices, undetected errors</a:t>
            </a:r>
            <a:endParaRPr sz="1912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8830" rtl="0" algn="l">
              <a:lnSpc>
                <a:spcPct val="1014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1912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- May be slower (tasks applied individually instead of being analyzed globally)</a:t>
            </a:r>
            <a:endParaRPr sz="1912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8830" rtl="0" algn="l">
              <a:lnSpc>
                <a:spcPct val="1014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912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8830" rtl="0" algn="l">
              <a:lnSpc>
                <a:spcPct val="1014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12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952" name="Google Shape;952;p50"/>
          <p:cNvSpPr txBox="1"/>
          <p:nvPr>
            <p:ph idx="12" type="sldNum"/>
          </p:nvPr>
        </p:nvSpPr>
        <p:spPr>
          <a:xfrm>
            <a:off x="9553650" y="7096124"/>
            <a:ext cx="898449" cy="3092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  <p:transition>
    <p:cut/>
  </p:transition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6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p51"/>
          <p:cNvSpPr txBox="1"/>
          <p:nvPr>
            <p:ph type="title"/>
          </p:nvPr>
        </p:nvSpPr>
        <p:spPr>
          <a:xfrm>
            <a:off x="1579525" y="964984"/>
            <a:ext cx="8455500" cy="53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11125">
            <a:spAutoFit/>
          </a:bodyPr>
          <a:lstStyle/>
          <a:p>
            <a:pPr indent="0" lvl="0" marL="11139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-FR"/>
              <a:t>Installation – Server from sources</a:t>
            </a:r>
            <a:endParaRPr/>
          </a:p>
        </p:txBody>
      </p:sp>
      <p:sp>
        <p:nvSpPr>
          <p:cNvPr id="958" name="Google Shape;958;p51"/>
          <p:cNvSpPr txBox="1"/>
          <p:nvPr/>
        </p:nvSpPr>
        <p:spPr>
          <a:xfrm>
            <a:off x="1766008" y="2337979"/>
            <a:ext cx="130883" cy="2373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75">
            <a:spAutoFit/>
          </a:bodyPr>
          <a:lstStyle/>
          <a:p>
            <a:pPr indent="0" lvl="0" marL="1113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47"/>
              <a:buFont typeface="Arial"/>
              <a:buNone/>
            </a:pPr>
            <a:r>
              <a:rPr b="0" i="0" lang="fr-FR" sz="1447" u="none" cap="none" strike="noStrike">
                <a:solidFill>
                  <a:srgbClr val="C0504D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○</a:t>
            </a:r>
            <a:endParaRPr b="0" i="0" sz="1447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59" name="Google Shape;959;p51"/>
          <p:cNvSpPr txBox="1"/>
          <p:nvPr/>
        </p:nvSpPr>
        <p:spPr>
          <a:xfrm>
            <a:off x="2004103" y="2282414"/>
            <a:ext cx="2472900" cy="3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125">
            <a:spAutoFit/>
          </a:bodyPr>
          <a:lstStyle/>
          <a:p>
            <a:pPr indent="0" lvl="0" marL="1113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5"/>
              <a:buFont typeface="Arial"/>
              <a:buNone/>
            </a:pPr>
            <a:r>
              <a:rPr lang="fr-FR" sz="2105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From </a:t>
            </a:r>
            <a:r>
              <a:rPr b="0" i="0" lang="fr-FR" sz="2105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sources</a:t>
            </a:r>
            <a:endParaRPr b="0" i="0" sz="2105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960" name="Google Shape;960;p51"/>
          <p:cNvSpPr txBox="1"/>
          <p:nvPr/>
        </p:nvSpPr>
        <p:spPr>
          <a:xfrm>
            <a:off x="2086253" y="2740581"/>
            <a:ext cx="5395800" cy="9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125">
            <a:spAutoFit/>
          </a:bodyPr>
          <a:lstStyle/>
          <a:p>
            <a:pPr indent="-239492" lvl="0" marL="25063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504D"/>
              </a:buClr>
              <a:buSzPts val="1645"/>
              <a:buFont typeface="Century Gothic"/>
              <a:buChar char="●"/>
            </a:pPr>
            <a:r>
              <a:rPr b="0" baseline="30000" i="0" lang="fr-FR" sz="2105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$ git clone git://github.com/ansible/ansible.git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39492" lvl="0" marL="250631" marR="0" rtl="0" algn="l">
              <a:lnSpc>
                <a:spcPct val="100000"/>
              </a:lnSpc>
              <a:spcBef>
                <a:spcPts val="1123"/>
              </a:spcBef>
              <a:spcAft>
                <a:spcPts val="0"/>
              </a:spcAft>
              <a:buClr>
                <a:srgbClr val="C0504D"/>
              </a:buClr>
              <a:buSzPts val="1645"/>
              <a:buFont typeface="Century Gothic"/>
              <a:buChar char="●"/>
            </a:pPr>
            <a:r>
              <a:rPr b="0" baseline="30000" i="0" lang="fr-FR" sz="2105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$ cd ./ansible</a:t>
            </a:r>
            <a:endParaRPr b="0" baseline="30000" i="0" sz="2105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239492" lvl="0" marL="250631" marR="0" rtl="0" algn="l">
              <a:lnSpc>
                <a:spcPct val="100000"/>
              </a:lnSpc>
              <a:spcBef>
                <a:spcPts val="1123"/>
              </a:spcBef>
              <a:spcAft>
                <a:spcPts val="0"/>
              </a:spcAft>
              <a:buClr>
                <a:srgbClr val="C0504D"/>
              </a:buClr>
              <a:buSzPts val="1645"/>
              <a:buFont typeface="Century Gothic"/>
              <a:buChar char="●"/>
            </a:pPr>
            <a:r>
              <a:rPr b="0" baseline="30000" i="0" lang="fr-FR" sz="2105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$ source ./hacking/env-setup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1" name="Google Shape;961;p51"/>
          <p:cNvSpPr txBox="1"/>
          <p:nvPr/>
        </p:nvSpPr>
        <p:spPr>
          <a:xfrm>
            <a:off x="1766008" y="3875156"/>
            <a:ext cx="130883" cy="2373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75">
            <a:spAutoFit/>
          </a:bodyPr>
          <a:lstStyle/>
          <a:p>
            <a:pPr indent="0" lvl="0" marL="1113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47"/>
              <a:buFont typeface="Arial"/>
              <a:buNone/>
            </a:pPr>
            <a:r>
              <a:rPr b="0" i="0" lang="fr-FR" sz="1447" u="none" cap="none" strike="noStrike">
                <a:solidFill>
                  <a:srgbClr val="C0504D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○</a:t>
            </a:r>
            <a:endParaRPr b="0" i="0" sz="1447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62" name="Google Shape;962;p51"/>
          <p:cNvSpPr txBox="1"/>
          <p:nvPr/>
        </p:nvSpPr>
        <p:spPr>
          <a:xfrm>
            <a:off x="2004103" y="3903653"/>
            <a:ext cx="4280100" cy="30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125">
            <a:spAutoFit/>
          </a:bodyPr>
          <a:lstStyle/>
          <a:p>
            <a:pPr indent="0" lvl="0" marL="11139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1904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Additional python modules</a:t>
            </a:r>
            <a:endParaRPr sz="1904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963" name="Google Shape;963;p51"/>
          <p:cNvSpPr txBox="1"/>
          <p:nvPr/>
        </p:nvSpPr>
        <p:spPr>
          <a:xfrm>
            <a:off x="2086254" y="4277758"/>
            <a:ext cx="5395154" cy="5842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125">
            <a:spAutoFit/>
          </a:bodyPr>
          <a:lstStyle/>
          <a:p>
            <a:pPr indent="-239492" lvl="0" marL="25063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504D"/>
              </a:buClr>
              <a:buSzPts val="1645"/>
              <a:buFont typeface="Century Gothic"/>
              <a:buChar char="●"/>
            </a:pPr>
            <a:r>
              <a:rPr b="0" baseline="30000" i="0" lang="fr-FR" sz="2105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sudo easy_install pip</a:t>
            </a:r>
            <a:endParaRPr b="0" baseline="30000" i="0" sz="2105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239492" lvl="0" marL="250631" marR="0" rtl="0" algn="l">
              <a:lnSpc>
                <a:spcPct val="100000"/>
              </a:lnSpc>
              <a:spcBef>
                <a:spcPts val="1123"/>
              </a:spcBef>
              <a:spcAft>
                <a:spcPts val="0"/>
              </a:spcAft>
              <a:buClr>
                <a:srgbClr val="C0504D"/>
              </a:buClr>
              <a:buSzPts val="1645"/>
              <a:buFont typeface="Century Gothic"/>
              <a:buChar char="●"/>
            </a:pPr>
            <a:r>
              <a:rPr b="0" baseline="30000" i="0" lang="fr-FR" sz="2105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sudo pip install paramiko PyYAML jinja2 httplib2</a:t>
            </a:r>
            <a:endParaRPr b="0" baseline="30000" i="0" sz="2105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964" name="Google Shape;964;p51"/>
          <p:cNvSpPr txBox="1"/>
          <p:nvPr>
            <p:ph idx="12" type="sldNum"/>
          </p:nvPr>
        </p:nvSpPr>
        <p:spPr>
          <a:xfrm>
            <a:off x="9553650" y="7096124"/>
            <a:ext cx="898449" cy="3092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8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Google Shape;969;p52"/>
          <p:cNvSpPr txBox="1"/>
          <p:nvPr>
            <p:ph type="title"/>
          </p:nvPr>
        </p:nvSpPr>
        <p:spPr>
          <a:xfrm>
            <a:off x="1767401" y="954662"/>
            <a:ext cx="7346293" cy="53446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11125">
            <a:spAutoFit/>
          </a:bodyPr>
          <a:lstStyle/>
          <a:p>
            <a:pPr indent="0" lvl="0" marL="11139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 u="none"/>
              <a:t>Installation – Server </a:t>
            </a:r>
            <a:r>
              <a:rPr lang="fr-FR"/>
              <a:t>with</a:t>
            </a:r>
            <a:r>
              <a:rPr lang="fr-FR" u="none"/>
              <a:t> Apt</a:t>
            </a:r>
            <a:endParaRPr/>
          </a:p>
        </p:txBody>
      </p:sp>
      <p:sp>
        <p:nvSpPr>
          <p:cNvPr id="970" name="Google Shape;970;p52"/>
          <p:cNvSpPr txBox="1"/>
          <p:nvPr/>
        </p:nvSpPr>
        <p:spPr>
          <a:xfrm>
            <a:off x="1766008" y="2282284"/>
            <a:ext cx="130883" cy="2373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75">
            <a:spAutoFit/>
          </a:bodyPr>
          <a:lstStyle/>
          <a:p>
            <a:pPr indent="0" lvl="0" marL="1113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47"/>
              <a:buFont typeface="Arial"/>
              <a:buNone/>
            </a:pPr>
            <a:r>
              <a:rPr b="0" i="0" lang="fr-FR" sz="1447" u="none" cap="none" strike="noStrike">
                <a:solidFill>
                  <a:srgbClr val="C0504D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○</a:t>
            </a:r>
            <a:endParaRPr b="0" i="0" sz="1447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71" name="Google Shape;971;p52"/>
          <p:cNvSpPr txBox="1"/>
          <p:nvPr/>
        </p:nvSpPr>
        <p:spPr>
          <a:xfrm>
            <a:off x="2004103" y="2226719"/>
            <a:ext cx="3342597" cy="3351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1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5"/>
              <a:buFont typeface="Arial"/>
              <a:buNone/>
            </a:pPr>
            <a:r>
              <a:rPr lang="fr-FR" sz="2105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Latest</a:t>
            </a:r>
            <a:r>
              <a:rPr b="0" i="0" lang="fr-FR" sz="2105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version with</a:t>
            </a:r>
            <a:r>
              <a:rPr lang="fr-FR" sz="2105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b="0" i="0" lang="fr-FR" sz="2105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apt</a:t>
            </a:r>
            <a:endParaRPr b="0" i="0" sz="2105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aphicFrame>
        <p:nvGraphicFramePr>
          <p:cNvPr id="972" name="Google Shape;972;p52"/>
          <p:cNvGraphicFramePr/>
          <p:nvPr/>
        </p:nvGraphicFramePr>
        <p:xfrm>
          <a:off x="2004104" y="3033849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{2D3A599C-C64F-48A4-853F-5852AE9CE7E2}</a:tableStyleId>
              </a:tblPr>
              <a:tblGrid>
                <a:gridCol w="397100"/>
                <a:gridCol w="534675"/>
                <a:gridCol w="4572550"/>
              </a:tblGrid>
              <a:tr h="279175">
                <a:tc>
                  <a:txBody>
                    <a:bodyPr/>
                    <a:lstStyle/>
                    <a:p>
                      <a:pPr indent="-237490" lvl="0" marL="237490" marR="21590" rtl="0" algn="l">
                        <a:lnSpc>
                          <a:spcPct val="8161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504D"/>
                        </a:buClr>
                        <a:buSzPts val="1641"/>
                        <a:buFont typeface="Century Gothic"/>
                        <a:buChar char="●"/>
                      </a:pPr>
                      <a:r>
                        <a:rPr baseline="30000" lang="fr-FR" sz="2100" u="none" cap="none" strike="no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$</a:t>
                      </a:r>
                      <a:endParaRPr baseline="30000" sz="21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marR="53339" rtl="0" algn="r">
                        <a:lnSpc>
                          <a:spcPct val="11785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fr-FR" sz="1400" u="none" cap="none" strike="no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sudo</a:t>
                      </a:r>
                      <a:endParaRPr sz="14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60960" marR="0" rtl="0" algn="l">
                        <a:lnSpc>
                          <a:spcPct val="11785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fr-FR" sz="1400" u="none" cap="none" strike="no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apt-get install software-properties-common</a:t>
                      </a:r>
                      <a:endParaRPr sz="14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0" marB="0" marR="0" marL="0"/>
                </a:tc>
              </a:tr>
              <a:tr h="356450">
                <a:tc>
                  <a:txBody>
                    <a:bodyPr/>
                    <a:lstStyle/>
                    <a:p>
                      <a:pPr indent="-237490" lvl="0" marL="237490" marR="2159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504D"/>
                        </a:buClr>
                        <a:buSzPts val="1641"/>
                        <a:buFont typeface="Century Gothic"/>
                        <a:buChar char="●"/>
                      </a:pPr>
                      <a:r>
                        <a:rPr baseline="30000" lang="fr-FR" sz="2100" u="none" cap="none" strike="no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$</a:t>
                      </a:r>
                      <a:endParaRPr baseline="30000" sz="21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54025" marB="0" marR="0" marL="0"/>
                </a:tc>
                <a:tc>
                  <a:txBody>
                    <a:bodyPr/>
                    <a:lstStyle/>
                    <a:p>
                      <a:pPr indent="0" lvl="0" marL="0" marR="53339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fr-FR" sz="1400" u="none" cap="none" strike="no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sudo</a:t>
                      </a:r>
                      <a:endParaRPr sz="14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7350" marB="0" marR="0" marL="0"/>
                </a:tc>
                <a:tc>
                  <a:txBody>
                    <a:bodyPr/>
                    <a:lstStyle/>
                    <a:p>
                      <a:pPr indent="0" lvl="0" marL="6096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fr-FR" sz="1400" u="none" cap="none" strike="no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apt-add-repository ppa:ansible/ansible</a:t>
                      </a:r>
                      <a:endParaRPr sz="14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7350" marB="0" marR="0" marL="0"/>
                </a:tc>
              </a:tr>
              <a:tr h="356450">
                <a:tc>
                  <a:txBody>
                    <a:bodyPr/>
                    <a:lstStyle/>
                    <a:p>
                      <a:pPr indent="-237490" lvl="0" marL="237490" marR="2159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504D"/>
                        </a:buClr>
                        <a:buSzPts val="1641"/>
                        <a:buFont typeface="Century Gothic"/>
                        <a:buChar char="●"/>
                      </a:pPr>
                      <a:r>
                        <a:rPr baseline="30000" lang="fr-FR" sz="2100" u="none" cap="none" strike="no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$</a:t>
                      </a:r>
                      <a:endParaRPr baseline="30000" sz="21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54025" marB="0" marR="0" marL="0"/>
                </a:tc>
                <a:tc>
                  <a:txBody>
                    <a:bodyPr/>
                    <a:lstStyle/>
                    <a:p>
                      <a:pPr indent="0" lvl="0" marL="0" marR="53339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fr-FR" sz="1400" u="none" cap="none" strike="no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sudo</a:t>
                      </a:r>
                      <a:endParaRPr sz="14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7350" marB="0" marR="0" marL="0"/>
                </a:tc>
                <a:tc>
                  <a:txBody>
                    <a:bodyPr/>
                    <a:lstStyle/>
                    <a:p>
                      <a:pPr indent="0" lvl="0" marL="6096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fr-FR" sz="1400" u="none" cap="none" strike="no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apt-get update</a:t>
                      </a:r>
                      <a:endParaRPr sz="14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7350" marB="0" marR="0" marL="0"/>
                </a:tc>
              </a:tr>
              <a:tr h="279175">
                <a:tc>
                  <a:txBody>
                    <a:bodyPr/>
                    <a:lstStyle/>
                    <a:p>
                      <a:pPr indent="-237490" lvl="0" marL="237490" marR="2159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504D"/>
                        </a:buClr>
                        <a:buSzPts val="1641"/>
                        <a:buFont typeface="Century Gothic"/>
                        <a:buChar char="●"/>
                      </a:pPr>
                      <a:r>
                        <a:rPr baseline="30000" lang="fr-FR" sz="2100" u="none" cap="none" strike="no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$</a:t>
                      </a:r>
                      <a:endParaRPr baseline="30000" sz="21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54025" marB="0" marR="0" marL="0"/>
                </a:tc>
                <a:tc>
                  <a:txBody>
                    <a:bodyPr/>
                    <a:lstStyle/>
                    <a:p>
                      <a:pPr indent="0" lvl="0" marL="0" marR="53339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fr-FR" sz="1400" u="none" cap="none" strike="no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sudo</a:t>
                      </a:r>
                      <a:endParaRPr sz="14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7350" marB="0" marR="0" marL="0"/>
                </a:tc>
                <a:tc>
                  <a:txBody>
                    <a:bodyPr/>
                    <a:lstStyle/>
                    <a:p>
                      <a:pPr indent="0" lvl="0" marL="6096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fr-FR" sz="1400" u="none" cap="none" strike="no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apt-get install ansible</a:t>
                      </a:r>
                      <a:endParaRPr sz="1400" u="none" cap="none" strike="noStrike"/>
                    </a:p>
                  </a:txBody>
                  <a:tcPr marT="47350" marB="0" marR="0" marL="0"/>
                </a:tc>
              </a:tr>
            </a:tbl>
          </a:graphicData>
        </a:graphic>
      </p:graphicFrame>
      <p:sp>
        <p:nvSpPr>
          <p:cNvPr id="973" name="Google Shape;973;p52"/>
          <p:cNvSpPr txBox="1"/>
          <p:nvPr>
            <p:ph idx="12" type="sldNum"/>
          </p:nvPr>
        </p:nvSpPr>
        <p:spPr>
          <a:xfrm>
            <a:off x="9553650" y="7096124"/>
            <a:ext cx="898449" cy="3092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7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Google Shape;978;p53"/>
          <p:cNvSpPr txBox="1"/>
          <p:nvPr>
            <p:ph type="title"/>
          </p:nvPr>
        </p:nvSpPr>
        <p:spPr>
          <a:xfrm>
            <a:off x="1766008" y="1085899"/>
            <a:ext cx="6719272" cy="53446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11125">
            <a:spAutoFit/>
          </a:bodyPr>
          <a:lstStyle/>
          <a:p>
            <a:pPr indent="0" lvl="0" marL="11139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 u="none"/>
              <a:t>Installation – Server </a:t>
            </a:r>
            <a:r>
              <a:rPr lang="fr-FR"/>
              <a:t>with</a:t>
            </a:r>
            <a:r>
              <a:rPr lang="fr-FR" u="none"/>
              <a:t> Pip</a:t>
            </a:r>
            <a:endParaRPr/>
          </a:p>
        </p:txBody>
      </p:sp>
      <p:sp>
        <p:nvSpPr>
          <p:cNvPr id="979" name="Google Shape;979;p53"/>
          <p:cNvSpPr txBox="1"/>
          <p:nvPr/>
        </p:nvSpPr>
        <p:spPr>
          <a:xfrm>
            <a:off x="1766008" y="2282284"/>
            <a:ext cx="130883" cy="2373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75">
            <a:spAutoFit/>
          </a:bodyPr>
          <a:lstStyle/>
          <a:p>
            <a:pPr indent="0" lvl="0" marL="1113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47"/>
              <a:buFont typeface="Arial"/>
              <a:buNone/>
            </a:pPr>
            <a:r>
              <a:rPr b="0" i="0" lang="fr-FR" sz="1447" u="none" cap="none" strike="noStrike">
                <a:solidFill>
                  <a:srgbClr val="C0504D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○</a:t>
            </a:r>
            <a:endParaRPr b="0" i="0" sz="1447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80" name="Google Shape;980;p53"/>
          <p:cNvSpPr txBox="1"/>
          <p:nvPr/>
        </p:nvSpPr>
        <p:spPr>
          <a:xfrm>
            <a:off x="2004101" y="2226719"/>
            <a:ext cx="3094125" cy="3351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125">
            <a:spAutoFit/>
          </a:bodyPr>
          <a:lstStyle/>
          <a:p>
            <a:pPr indent="0" lvl="0" marL="1113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5"/>
              <a:buFont typeface="Arial"/>
              <a:buNone/>
            </a:pPr>
            <a:r>
              <a:rPr lang="fr-FR" sz="2105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Latest version with </a:t>
            </a:r>
            <a:r>
              <a:rPr b="0" i="0" lang="fr-FR" sz="2105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pip</a:t>
            </a:r>
            <a:endParaRPr b="0" i="0" sz="2105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981" name="Google Shape;981;p53"/>
          <p:cNvSpPr txBox="1"/>
          <p:nvPr/>
        </p:nvSpPr>
        <p:spPr>
          <a:xfrm>
            <a:off x="2045177" y="2725494"/>
            <a:ext cx="3011973" cy="5842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125">
            <a:spAutoFit/>
          </a:bodyPr>
          <a:lstStyle/>
          <a:p>
            <a:pPr indent="-208859" lvl="0" marL="21944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504D"/>
              </a:buClr>
              <a:buSzPts val="1645"/>
              <a:buFont typeface="Century Gothic"/>
              <a:buChar char="●"/>
            </a:pPr>
            <a:r>
              <a:rPr b="0" baseline="30000" i="0" lang="fr-FR" sz="2105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$ sudo easy_install pip</a:t>
            </a:r>
            <a:endParaRPr b="0" baseline="30000" i="0" sz="2105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208859" lvl="0" marL="219442" marR="0" rtl="0" algn="l">
              <a:lnSpc>
                <a:spcPct val="100000"/>
              </a:lnSpc>
              <a:spcBef>
                <a:spcPts val="1123"/>
              </a:spcBef>
              <a:spcAft>
                <a:spcPts val="0"/>
              </a:spcAft>
              <a:buClr>
                <a:srgbClr val="C0504D"/>
              </a:buClr>
              <a:buSzPts val="1645"/>
              <a:buFont typeface="Century Gothic"/>
              <a:buChar char="●"/>
            </a:pPr>
            <a:r>
              <a:rPr b="0" baseline="30000" i="0" lang="fr-FR" sz="2105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$ sudo pip install ansible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2" name="Google Shape;982;p53"/>
          <p:cNvSpPr txBox="1"/>
          <p:nvPr>
            <p:ph idx="12" type="sldNum"/>
          </p:nvPr>
        </p:nvSpPr>
        <p:spPr>
          <a:xfrm>
            <a:off x="9553650" y="7096124"/>
            <a:ext cx="898449" cy="3092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54"/>
          <p:cNvSpPr txBox="1"/>
          <p:nvPr>
            <p:ph type="title"/>
          </p:nvPr>
        </p:nvSpPr>
        <p:spPr>
          <a:xfrm>
            <a:off x="1747614" y="1030592"/>
            <a:ext cx="7156729" cy="53446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11125">
            <a:spAutoFit/>
          </a:bodyPr>
          <a:lstStyle/>
          <a:p>
            <a:pPr indent="0" lvl="0" marL="11139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 u="none"/>
              <a:t>Installation – Server </a:t>
            </a:r>
            <a:r>
              <a:rPr lang="fr-FR"/>
              <a:t>with </a:t>
            </a:r>
            <a:r>
              <a:rPr lang="fr-FR" u="none"/>
              <a:t>yum</a:t>
            </a:r>
            <a:endParaRPr u="none"/>
          </a:p>
        </p:txBody>
      </p:sp>
      <p:sp>
        <p:nvSpPr>
          <p:cNvPr id="988" name="Google Shape;988;p54"/>
          <p:cNvSpPr txBox="1"/>
          <p:nvPr/>
        </p:nvSpPr>
        <p:spPr>
          <a:xfrm>
            <a:off x="1896891" y="2903213"/>
            <a:ext cx="5879400" cy="25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125">
            <a:spAutoFit/>
          </a:bodyPr>
          <a:lstStyle/>
          <a:p>
            <a:pPr indent="0" lvl="0" marL="11139" marR="0" rtl="0" algn="l">
              <a:lnSpc>
                <a:spcPct val="11881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28"/>
              <a:buFont typeface="Arial"/>
              <a:buNone/>
            </a:pPr>
            <a:r>
              <a:rPr b="1" i="0" lang="fr-FR" sz="1228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# CENTOS</a:t>
            </a:r>
            <a:endParaRPr b="0" i="0" sz="1228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582" marR="0" rtl="0" algn="l">
              <a:lnSpc>
                <a:spcPct val="6874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5"/>
              <a:buFont typeface="Arial"/>
              <a:buNone/>
            </a:pPr>
            <a:r>
              <a:rPr b="0" baseline="30000" i="0" lang="fr-FR" sz="2105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# INSTALL </a:t>
            </a:r>
            <a:r>
              <a:rPr baseline="30000" lang="fr-FR" sz="2105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the epel</a:t>
            </a:r>
            <a:r>
              <a:rPr b="0" baseline="30000" i="0" lang="fr-FR" sz="2105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aseline="30000" lang="fr-FR" sz="2105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repo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08859" lvl="0" marL="219442" marR="0" rtl="0" algn="l">
              <a:lnSpc>
                <a:spcPct val="69311"/>
              </a:lnSpc>
              <a:spcBef>
                <a:spcPts val="0"/>
              </a:spcBef>
              <a:spcAft>
                <a:spcPts val="0"/>
              </a:spcAft>
              <a:buClr>
                <a:srgbClr val="C0504D"/>
              </a:buClr>
              <a:buSzPts val="1645"/>
              <a:buFont typeface="Century Gothic"/>
              <a:buChar char="●"/>
            </a:pPr>
            <a:r>
              <a:rPr b="0" baseline="30000" i="0" lang="fr-FR" sz="2105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yum install epel-release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1"/>
              </a:spcBef>
              <a:spcAft>
                <a:spcPts val="0"/>
              </a:spcAft>
              <a:buClr>
                <a:srgbClr val="000000"/>
              </a:buClr>
              <a:buSzPts val="1184"/>
              <a:buFont typeface="Arial"/>
              <a:buNone/>
            </a:pPr>
            <a:r>
              <a:t/>
            </a:r>
            <a:endParaRPr b="0" i="0" sz="1184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1139" marR="0" rtl="0" algn="l">
              <a:lnSpc>
                <a:spcPct val="118811"/>
              </a:lnSpc>
              <a:spcBef>
                <a:spcPts val="4"/>
              </a:spcBef>
              <a:spcAft>
                <a:spcPts val="0"/>
              </a:spcAft>
              <a:buClr>
                <a:srgbClr val="000000"/>
              </a:buClr>
              <a:buSzPts val="1228"/>
              <a:buFont typeface="Arial"/>
              <a:buNone/>
            </a:pPr>
            <a:r>
              <a:rPr b="1" i="0" lang="fr-FR" sz="1228" u="sng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# RHEL</a:t>
            </a:r>
            <a:endParaRPr b="0" i="0" sz="1228" u="sng" cap="none" strike="noStrike"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582" marR="0" rtl="0" algn="l">
              <a:lnSpc>
                <a:spcPct val="6874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5"/>
              <a:buFont typeface="Arial"/>
              <a:buNone/>
            </a:pPr>
            <a:r>
              <a:rPr b="0" baseline="30000" i="0" lang="fr-FR" sz="2105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# ACTIV</a:t>
            </a:r>
            <a:r>
              <a:rPr baseline="30000" lang="fr-FR" sz="2105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ATE</a:t>
            </a:r>
            <a:r>
              <a:rPr b="0" baseline="30000" i="0" lang="fr-FR" sz="2105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aseline="30000" lang="fr-FR" sz="2105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the extra</a:t>
            </a:r>
            <a:r>
              <a:rPr b="0" baseline="30000" i="0" lang="fr-FR" sz="2105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aseline="30000" lang="fr-FR" sz="2105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repo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08859" lvl="0" marL="219442" marR="0" rtl="0" algn="l">
              <a:lnSpc>
                <a:spcPct val="69311"/>
              </a:lnSpc>
              <a:spcBef>
                <a:spcPts val="0"/>
              </a:spcBef>
              <a:spcAft>
                <a:spcPts val="0"/>
              </a:spcAft>
              <a:buClr>
                <a:srgbClr val="C0504D"/>
              </a:buClr>
              <a:buSzPts val="1645"/>
              <a:buFont typeface="Century Gothic"/>
              <a:buChar char="●"/>
            </a:pPr>
            <a:r>
              <a:rPr b="0" baseline="30000" i="0" lang="fr-FR" sz="2105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subscription-manager repos --disable=rhel-7-server-extras-rpms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28"/>
              <a:buFont typeface="Arial"/>
              <a:buNone/>
            </a:pPr>
            <a:r>
              <a:t/>
            </a:r>
            <a:endParaRPr b="0" i="0" sz="1228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9"/>
              </a:spcBef>
              <a:spcAft>
                <a:spcPts val="0"/>
              </a:spcAft>
              <a:buClr>
                <a:srgbClr val="000000"/>
              </a:buClr>
              <a:buSzPts val="1184"/>
              <a:buFont typeface="Arial"/>
              <a:buNone/>
            </a:pPr>
            <a:r>
              <a:t/>
            </a:r>
            <a:endParaRPr b="0" i="0" sz="1184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1139" marR="0" rtl="0" algn="l">
              <a:lnSpc>
                <a:spcPct val="118811"/>
              </a:lnSpc>
              <a:spcBef>
                <a:spcPts val="4"/>
              </a:spcBef>
              <a:spcAft>
                <a:spcPts val="0"/>
              </a:spcAft>
              <a:buClr>
                <a:srgbClr val="000000"/>
              </a:buClr>
              <a:buSzPts val="1228"/>
              <a:buFont typeface="Arial"/>
              <a:buNone/>
            </a:pPr>
            <a:r>
              <a:rPr b="0" i="0" lang="fr-FR" sz="1228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# INSTALL ANSIBLE</a:t>
            </a:r>
            <a:endParaRPr b="0" i="0" sz="1228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208859" lvl="0" marL="219442" marR="0" rtl="0" algn="l">
              <a:lnSpc>
                <a:spcPct val="68741"/>
              </a:lnSpc>
              <a:spcBef>
                <a:spcPts val="0"/>
              </a:spcBef>
              <a:spcAft>
                <a:spcPts val="0"/>
              </a:spcAft>
              <a:buClr>
                <a:srgbClr val="C0504D"/>
              </a:buClr>
              <a:buSzPts val="1645"/>
              <a:buFont typeface="Century Gothic"/>
              <a:buChar char="●"/>
            </a:pPr>
            <a:r>
              <a:rPr b="0" baseline="30000" i="0" lang="fr-FR" sz="2105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yum install ansible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9" name="Google Shape;989;p54"/>
          <p:cNvSpPr txBox="1"/>
          <p:nvPr/>
        </p:nvSpPr>
        <p:spPr>
          <a:xfrm>
            <a:off x="1766008" y="2282284"/>
            <a:ext cx="130883" cy="2373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75">
            <a:spAutoFit/>
          </a:bodyPr>
          <a:lstStyle/>
          <a:p>
            <a:pPr indent="0" lvl="0" marL="1113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47"/>
              <a:buFont typeface="Arial"/>
              <a:buNone/>
            </a:pPr>
            <a:r>
              <a:rPr b="0" i="0" lang="fr-FR" sz="1447" u="none" cap="none" strike="noStrike">
                <a:solidFill>
                  <a:srgbClr val="C0504D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○</a:t>
            </a:r>
            <a:endParaRPr b="0" i="0" sz="1447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90" name="Google Shape;990;p54"/>
          <p:cNvSpPr txBox="1"/>
          <p:nvPr/>
        </p:nvSpPr>
        <p:spPr>
          <a:xfrm>
            <a:off x="2004102" y="2226719"/>
            <a:ext cx="3609934" cy="3351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125">
            <a:spAutoFit/>
          </a:bodyPr>
          <a:lstStyle/>
          <a:p>
            <a:pPr indent="0" lvl="0" marL="1113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5"/>
              <a:buFont typeface="Arial"/>
              <a:buNone/>
            </a:pPr>
            <a:r>
              <a:rPr lang="fr-FR" sz="2105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Latest </a:t>
            </a:r>
            <a:r>
              <a:rPr b="0" i="0" lang="fr-FR" sz="2105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version </a:t>
            </a:r>
            <a:r>
              <a:rPr lang="fr-FR" sz="2105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with</a:t>
            </a:r>
            <a:r>
              <a:rPr b="0" i="0" lang="fr-FR" sz="2105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yum</a:t>
            </a:r>
            <a:endParaRPr b="0" i="0" sz="2105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991" name="Google Shape;991;p54"/>
          <p:cNvSpPr txBox="1"/>
          <p:nvPr>
            <p:ph idx="12" type="sldNum"/>
          </p:nvPr>
        </p:nvSpPr>
        <p:spPr>
          <a:xfrm>
            <a:off x="9553650" y="7096124"/>
            <a:ext cx="898449" cy="3092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5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Google Shape;996;p55"/>
          <p:cNvSpPr txBox="1"/>
          <p:nvPr>
            <p:ph type="ctrTitle"/>
          </p:nvPr>
        </p:nvSpPr>
        <p:spPr>
          <a:xfrm>
            <a:off x="1401750" y="1035050"/>
            <a:ext cx="6407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-FR" u="none"/>
              <a:t>Configuration of Ansible</a:t>
            </a:r>
            <a:endParaRPr u="none"/>
          </a:p>
        </p:txBody>
      </p:sp>
      <p:sp>
        <p:nvSpPr>
          <p:cNvPr id="997" name="Google Shape;997;p55"/>
          <p:cNvSpPr txBox="1"/>
          <p:nvPr>
            <p:ph idx="1" type="subTitle"/>
          </p:nvPr>
        </p:nvSpPr>
        <p:spPr>
          <a:xfrm>
            <a:off x="455561" y="2254250"/>
            <a:ext cx="10035000" cy="36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429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fr-FR"/>
              <a:t>Display of the ansible configuration: </a:t>
            </a:r>
            <a:endParaRPr/>
          </a:p>
          <a:p>
            <a:pPr indent="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ansible-config list</a:t>
            </a:r>
            <a:endParaRPr/>
          </a:p>
          <a:p>
            <a:pPr indent="-3429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fr-FR"/>
              <a:t>You can change these configuration variables by filling in a configuration file. </a:t>
            </a:r>
            <a:endParaRPr/>
          </a:p>
          <a:p>
            <a:pPr indent="-3429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fr-FR"/>
              <a:t>Ansible will search in order (the first found will be used and the others will be ignored):</a:t>
            </a:r>
            <a:endParaRPr/>
          </a:p>
          <a:p>
            <a:pPr indent="-317500" lvl="1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fr-FR"/>
              <a:t>ANSIBLE_CONFIG (If the environment variable is valued)</a:t>
            </a:r>
            <a:endParaRPr/>
          </a:p>
          <a:p>
            <a:pPr indent="-317500" lvl="1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fr-FR"/>
              <a:t>./ansible.cfg (in the current folder, the working directory)</a:t>
            </a:r>
            <a:endParaRPr/>
          </a:p>
          <a:p>
            <a:pPr indent="-317500" lvl="1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fr-FR"/>
              <a:t>~/.ansible.cfg (at the root of the user folder as a hidden file)</a:t>
            </a:r>
            <a:endParaRPr/>
          </a:p>
          <a:p>
            <a:pPr indent="-317500" lvl="1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fr-FR"/>
              <a:t>/etc/ansible/ansible.cfg (in the software configuration folder)</a:t>
            </a:r>
            <a:endParaRPr/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8" name="Google Shape;998;p55"/>
          <p:cNvSpPr txBox="1"/>
          <p:nvPr>
            <p:ph idx="12" type="sldNum"/>
          </p:nvPr>
        </p:nvSpPr>
        <p:spPr>
          <a:xfrm>
            <a:off x="9553650" y="7096124"/>
            <a:ext cx="898449" cy="3092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56"/>
          <p:cNvSpPr txBox="1"/>
          <p:nvPr>
            <p:ph type="title"/>
          </p:nvPr>
        </p:nvSpPr>
        <p:spPr>
          <a:xfrm>
            <a:off x="693674" y="986186"/>
            <a:ext cx="3669000" cy="53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11125">
            <a:spAutoFit/>
          </a:bodyPr>
          <a:lstStyle/>
          <a:p>
            <a:pPr indent="0" lvl="0" marL="11139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-FR"/>
              <a:t>Ansible tools</a:t>
            </a:r>
            <a:endParaRPr/>
          </a:p>
        </p:txBody>
      </p:sp>
      <p:sp>
        <p:nvSpPr>
          <p:cNvPr id="1004" name="Google Shape;1004;p56"/>
          <p:cNvSpPr txBox="1"/>
          <p:nvPr/>
        </p:nvSpPr>
        <p:spPr>
          <a:xfrm>
            <a:off x="984740" y="2268372"/>
            <a:ext cx="7278900" cy="3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125">
            <a:spAutoFit/>
          </a:bodyPr>
          <a:lstStyle/>
          <a:p>
            <a:pPr indent="-384556" lvl="0" marL="4572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56"/>
              <a:buChar char="•"/>
            </a:pPr>
            <a:r>
              <a:rPr lang="fr-FR" sz="2456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ansible provides several command-line tools</a:t>
            </a:r>
            <a:endParaRPr sz="2456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5" name="Google Shape;1005;p56"/>
          <p:cNvSpPr/>
          <p:nvPr/>
        </p:nvSpPr>
        <p:spPr>
          <a:xfrm>
            <a:off x="2833009" y="5783263"/>
            <a:ext cx="917107" cy="519817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6" name="Google Shape;1006;p56"/>
          <p:cNvSpPr/>
          <p:nvPr/>
        </p:nvSpPr>
        <p:spPr>
          <a:xfrm>
            <a:off x="3456790" y="5783263"/>
            <a:ext cx="438132" cy="51981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7" name="Google Shape;1007;p56"/>
          <p:cNvSpPr/>
          <p:nvPr/>
        </p:nvSpPr>
        <p:spPr>
          <a:xfrm>
            <a:off x="3557040" y="5783263"/>
            <a:ext cx="909681" cy="519817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8" name="Google Shape;1008;p56"/>
          <p:cNvSpPr/>
          <p:nvPr/>
        </p:nvSpPr>
        <p:spPr>
          <a:xfrm>
            <a:off x="4128842" y="5783263"/>
            <a:ext cx="571800" cy="519817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9" name="Google Shape;1009;p56"/>
          <p:cNvSpPr/>
          <p:nvPr/>
        </p:nvSpPr>
        <p:spPr>
          <a:xfrm>
            <a:off x="4362759" y="5783263"/>
            <a:ext cx="438132" cy="51981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0" name="Google Shape;1010;p56"/>
          <p:cNvSpPr/>
          <p:nvPr/>
        </p:nvSpPr>
        <p:spPr>
          <a:xfrm>
            <a:off x="4463009" y="5783263"/>
            <a:ext cx="542095" cy="519817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1" name="Google Shape;1011;p56"/>
          <p:cNvSpPr/>
          <p:nvPr/>
        </p:nvSpPr>
        <p:spPr>
          <a:xfrm>
            <a:off x="4667224" y="5783263"/>
            <a:ext cx="690615" cy="519817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2" name="Google Shape;1012;p56"/>
          <p:cNvSpPr txBox="1"/>
          <p:nvPr/>
        </p:nvSpPr>
        <p:spPr>
          <a:xfrm>
            <a:off x="2907173" y="5935650"/>
            <a:ext cx="2670300" cy="6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125">
            <a:spAutoFit/>
          </a:bodyPr>
          <a:lstStyle/>
          <a:p>
            <a:pPr indent="0" lvl="0" marL="1113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rPr b="0" i="0" lang="fr-FR" sz="1579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Exemple</a:t>
            </a:r>
            <a:r>
              <a:rPr b="0" i="0" lang="fr-FR" sz="157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:</a:t>
            </a:r>
            <a:endParaRPr b="0" i="0" sz="15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1139" marR="0" rtl="0" algn="l">
              <a:lnSpc>
                <a:spcPct val="100000"/>
              </a:lnSpc>
              <a:spcBef>
                <a:spcPts val="1263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rPr b="0" i="0" lang="fr-FR" sz="157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ansible –i hosts all –m ping</a:t>
            </a:r>
            <a:endParaRPr b="0" i="0" sz="15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1013" name="Google Shape;1013;p56"/>
          <p:cNvGraphicFramePr/>
          <p:nvPr/>
        </p:nvGraphicFramePr>
        <p:xfrm>
          <a:off x="1656863" y="306528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{2D3A599C-C64F-48A4-853F-5852AE9CE7E2}</a:tableStyleId>
              </a:tblPr>
              <a:tblGrid>
                <a:gridCol w="2163750"/>
                <a:gridCol w="4923975"/>
              </a:tblGrid>
              <a:tr h="325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fr-FR" sz="16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Outil</a:t>
                      </a:r>
                      <a:endParaRPr sz="1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8950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fr-FR" sz="16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Description</a:t>
                      </a:r>
                      <a:endParaRPr sz="1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8950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B9BD5"/>
                    </a:solidFill>
                  </a:tcPr>
                </a:tc>
              </a:tr>
              <a:tr h="325250">
                <a:tc>
                  <a:txBody>
                    <a:bodyPr/>
                    <a:lstStyle/>
                    <a:p>
                      <a:pPr indent="0" lvl="0" marL="525780" marR="0" rtl="0" algn="l">
                        <a:lnSpc>
                          <a:spcPct val="12875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fr-FR" sz="1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ansible</a:t>
                      </a:r>
                      <a:endParaRPr sz="1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525780" rtl="0" algn="l">
                        <a:lnSpc>
                          <a:spcPct val="12875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-FR" sz="1600"/>
                        <a:t>Execution of a single command</a:t>
                      </a:r>
                      <a:endParaRPr sz="1600"/>
                    </a:p>
                  </a:txBody>
                  <a:tcPr marT="0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1200">
                <a:tc>
                  <a:txBody>
                    <a:bodyPr/>
                    <a:lstStyle/>
                    <a:p>
                      <a:pPr indent="0" lvl="0" marL="525780" marR="0" rtl="0" algn="l">
                        <a:lnSpc>
                          <a:spcPct val="12875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fr-FR" sz="1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ansible-playbook</a:t>
                      </a:r>
                      <a:endParaRPr sz="1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525780" rtl="0" algn="l">
                        <a:lnSpc>
                          <a:spcPct val="13406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-FR" sz="1600"/>
                        <a:t>Playbook execution (set of tasks at</a:t>
                      </a:r>
                      <a:endParaRPr sz="1600"/>
                    </a:p>
                    <a:p>
                      <a:pPr indent="0" lvl="0" marL="525780" rtl="0" algn="l">
                        <a:lnSpc>
                          <a:spcPct val="13406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-FR" sz="1600"/>
                        <a:t>carry out)</a:t>
                      </a:r>
                      <a:endParaRPr sz="1600"/>
                    </a:p>
                  </a:txBody>
                  <a:tcPr marT="0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5250">
                <a:tc>
                  <a:txBody>
                    <a:bodyPr/>
                    <a:lstStyle/>
                    <a:p>
                      <a:pPr indent="0" lvl="0" marL="525780" marR="0" rtl="0" algn="l">
                        <a:lnSpc>
                          <a:spcPct val="12875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fr-FR" sz="1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ansible-doc</a:t>
                      </a:r>
                      <a:endParaRPr sz="1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525780" marR="0" rtl="0" algn="l">
                        <a:lnSpc>
                          <a:spcPct val="12875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fr-FR" sz="1600"/>
                        <a:t>Access to listing + documentation of servers</a:t>
                      </a:r>
                      <a:endParaRPr sz="1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1200">
                <a:tc>
                  <a:txBody>
                    <a:bodyPr/>
                    <a:lstStyle/>
                    <a:p>
                      <a:pPr indent="0" lvl="0" marL="525780" marR="0" rtl="0" algn="l">
                        <a:lnSpc>
                          <a:spcPct val="12875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fr-FR" sz="1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ansible-vault</a:t>
                      </a:r>
                      <a:endParaRPr sz="1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525780" rtl="0" algn="l">
                        <a:lnSpc>
                          <a:spcPct val="13406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-FR" sz="1600"/>
                        <a:t>Encrypted file management (variable storage - word</a:t>
                      </a:r>
                      <a:endParaRPr sz="1600"/>
                    </a:p>
                    <a:p>
                      <a:pPr indent="0" lvl="0" marL="525780" rtl="0" algn="l">
                        <a:lnSpc>
                          <a:spcPct val="13406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-FR" sz="1600"/>
                        <a:t>of pass)</a:t>
                      </a:r>
                      <a:endParaRPr sz="1600"/>
                    </a:p>
                  </a:txBody>
                  <a:tcPr marT="0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5250">
                <a:tc>
                  <a:txBody>
                    <a:bodyPr/>
                    <a:lstStyle/>
                    <a:p>
                      <a:pPr indent="0" lvl="0" marL="525780" marR="0" rtl="0" algn="l">
                        <a:lnSpc>
                          <a:spcPct val="12875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fr-FR" sz="1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ansible-galaxy</a:t>
                      </a:r>
                      <a:endParaRPr sz="1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525780" marR="0" rtl="0" algn="l">
                        <a:lnSpc>
                          <a:spcPct val="12875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fr-FR" sz="1600"/>
                        <a:t>Access to ansible role repository</a:t>
                      </a:r>
                      <a:endParaRPr sz="1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014" name="Google Shape;1014;p56"/>
          <p:cNvSpPr txBox="1"/>
          <p:nvPr>
            <p:ph idx="12" type="sldNum"/>
          </p:nvPr>
        </p:nvSpPr>
        <p:spPr>
          <a:xfrm>
            <a:off x="9553650" y="7096124"/>
            <a:ext cx="898449" cy="3092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p57"/>
          <p:cNvSpPr txBox="1"/>
          <p:nvPr>
            <p:ph type="title"/>
          </p:nvPr>
        </p:nvSpPr>
        <p:spPr>
          <a:xfrm>
            <a:off x="1266150" y="941900"/>
            <a:ext cx="60567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11125">
            <a:spAutoFit/>
          </a:bodyPr>
          <a:lstStyle/>
          <a:p>
            <a:pPr indent="0" lvl="0" marL="11139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-FR" sz="3859" u="none">
                <a:latin typeface="Calibri"/>
                <a:ea typeface="Calibri"/>
                <a:cs typeface="Calibri"/>
                <a:sym typeface="Calibri"/>
              </a:rPr>
              <a:t>The different Ansible offers</a:t>
            </a:r>
            <a:endParaRPr sz="3859" u="none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0" name="Google Shape;1020;p57"/>
          <p:cNvSpPr/>
          <p:nvPr/>
        </p:nvSpPr>
        <p:spPr>
          <a:xfrm>
            <a:off x="858686" y="2101850"/>
            <a:ext cx="8976027" cy="4753536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1" name="Google Shape;1021;p57"/>
          <p:cNvSpPr txBox="1"/>
          <p:nvPr>
            <p:ph idx="12" type="sldNum"/>
          </p:nvPr>
        </p:nvSpPr>
        <p:spPr>
          <a:xfrm>
            <a:off x="10205093" y="7292403"/>
            <a:ext cx="426720" cy="2406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5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1026;p58"/>
          <p:cNvSpPr txBox="1"/>
          <p:nvPr>
            <p:ph type="title"/>
          </p:nvPr>
        </p:nvSpPr>
        <p:spPr>
          <a:xfrm>
            <a:off x="2320145" y="999066"/>
            <a:ext cx="3220800" cy="53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11125">
            <a:spAutoFit/>
          </a:bodyPr>
          <a:lstStyle/>
          <a:p>
            <a:pPr indent="0" lvl="0" marL="11139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M</a:t>
            </a:r>
            <a:r>
              <a:rPr lang="fr-FR" u="none"/>
              <a:t>odules</a:t>
            </a:r>
            <a:endParaRPr u="none"/>
          </a:p>
        </p:txBody>
      </p:sp>
      <p:sp>
        <p:nvSpPr>
          <p:cNvPr id="1027" name="Google Shape;1027;p58"/>
          <p:cNvSpPr txBox="1"/>
          <p:nvPr/>
        </p:nvSpPr>
        <p:spPr>
          <a:xfrm>
            <a:off x="735171" y="2124189"/>
            <a:ext cx="9223200" cy="38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39625">
            <a:spAutoFit/>
          </a:bodyPr>
          <a:lstStyle/>
          <a:p>
            <a:pPr indent="-384556" lvl="0" marL="457200" marR="49569" rtl="0" algn="just">
              <a:lnSpc>
                <a:spcPct val="114599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56"/>
              <a:buChar char="•"/>
            </a:pPr>
            <a:r>
              <a:rPr lang="fr-FR" sz="2456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Portions of code copied to the target system.  </a:t>
            </a:r>
            <a:endParaRPr sz="2456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4556" lvl="0" marL="457200" marR="49569" rtl="0" algn="just">
              <a:lnSpc>
                <a:spcPct val="114599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56"/>
              <a:buChar char="•"/>
            </a:pPr>
            <a:r>
              <a:rPr lang="fr-FR" sz="2456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Executed to satisfy the task declaration.</a:t>
            </a:r>
            <a:endParaRPr sz="2456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4556" lvl="0" marL="457200" marR="49569" rtl="0" algn="just">
              <a:lnSpc>
                <a:spcPct val="114599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56"/>
              <a:buChar char="•"/>
            </a:pPr>
            <a:r>
              <a:rPr lang="fr-FR" sz="2456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Customizable.</a:t>
            </a:r>
            <a:endParaRPr sz="2456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4556" lvl="0" marL="457200" marR="49569" rtl="0" algn="just">
              <a:lnSpc>
                <a:spcPct val="114599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56"/>
              <a:buChar char="•"/>
            </a:pPr>
            <a:r>
              <a:rPr lang="fr-FR" sz="2456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Modules that ship with Ansible are all written in Python, but modules can be written in any language.</a:t>
            </a:r>
            <a:endParaRPr sz="2456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49569" rtl="0" algn="just">
              <a:lnSpc>
                <a:spcPct val="114599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 sz="2456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Google Shape;1032;p59"/>
          <p:cNvSpPr txBox="1"/>
          <p:nvPr/>
        </p:nvSpPr>
        <p:spPr>
          <a:xfrm>
            <a:off x="1317851" y="1890750"/>
            <a:ext cx="4073400" cy="7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125">
            <a:spAutoFit/>
          </a:bodyPr>
          <a:lstStyle/>
          <a:p>
            <a:pPr indent="0" lvl="0" marL="11139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157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Wide choice/ secret force of Ansible...</a:t>
            </a:r>
            <a:endParaRPr sz="1579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1139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79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113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sz="1579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33" name="Google Shape;1033;p59"/>
          <p:cNvGrpSpPr/>
          <p:nvPr/>
        </p:nvGrpSpPr>
        <p:grpSpPr>
          <a:xfrm>
            <a:off x="841046" y="2347286"/>
            <a:ext cx="7693777" cy="3955950"/>
            <a:chOff x="1751911" y="1790700"/>
            <a:chExt cx="8389615" cy="4115491"/>
          </a:xfrm>
        </p:grpSpPr>
        <p:pic>
          <p:nvPicPr>
            <p:cNvPr id="1034" name="Google Shape;1034;p5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752599" y="1790700"/>
              <a:ext cx="8388927" cy="1766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35" name="Google Shape;1035;p59"/>
            <p:cNvPicPr preferRelativeResize="0"/>
            <p:nvPr/>
          </p:nvPicPr>
          <p:blipFill rotWithShape="1">
            <a:blip r:embed="rId4">
              <a:alphaModFix/>
            </a:blip>
            <a:srcRect b="0" l="0" r="0" t="11091"/>
            <a:stretch/>
          </p:blipFill>
          <p:spPr>
            <a:xfrm>
              <a:off x="1751911" y="3495500"/>
              <a:ext cx="8388927" cy="241069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36" name="Google Shape;1036;p59"/>
          <p:cNvSpPr txBox="1"/>
          <p:nvPr>
            <p:ph idx="12" type="sldNum"/>
          </p:nvPr>
        </p:nvSpPr>
        <p:spPr>
          <a:xfrm>
            <a:off x="10205093" y="7292403"/>
            <a:ext cx="426720" cy="2406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1037" name="Google Shape;1037;p59"/>
          <p:cNvSpPr txBox="1"/>
          <p:nvPr/>
        </p:nvSpPr>
        <p:spPr>
          <a:xfrm>
            <a:off x="778345" y="999066"/>
            <a:ext cx="3220935" cy="53446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11125">
            <a:spAutoFit/>
          </a:bodyPr>
          <a:lstStyle/>
          <a:p>
            <a:pPr indent="446060" lvl="0" marL="46833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rPr lang="fr-FR" sz="3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</a:t>
            </a:r>
            <a:r>
              <a:rPr b="0" i="0" lang="fr-FR" sz="3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odules</a:t>
            </a:r>
            <a:endParaRPr b="0" i="0" sz="34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6"/>
          <p:cNvSpPr txBox="1"/>
          <p:nvPr>
            <p:ph type="title"/>
          </p:nvPr>
        </p:nvSpPr>
        <p:spPr>
          <a:xfrm>
            <a:off x="1367798" y="973765"/>
            <a:ext cx="8128500" cy="5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-FR"/>
              <a:t>Relevant audiences</a:t>
            </a:r>
            <a:endParaRPr/>
          </a:p>
        </p:txBody>
      </p:sp>
      <p:sp>
        <p:nvSpPr>
          <p:cNvPr id="99" name="Google Shape;99;p6"/>
          <p:cNvSpPr txBox="1"/>
          <p:nvPr/>
        </p:nvSpPr>
        <p:spPr>
          <a:xfrm>
            <a:off x="1177424" y="1899918"/>
            <a:ext cx="8053800" cy="9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-342900" lvl="0" marL="457200" rtl="0" algn="l">
              <a:spcBef>
                <a:spcPts val="105"/>
              </a:spcBef>
              <a:spcAft>
                <a:spcPts val="0"/>
              </a:spcAft>
              <a:buClr>
                <a:srgbClr val="006599"/>
              </a:buClr>
              <a:buSzPts val="1800"/>
              <a:buFont typeface="Noto Sans Symbols"/>
              <a:buChar char="✔"/>
            </a:pPr>
            <a:r>
              <a:rPr lang="fr-FR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Administrateurs systèmes.</a:t>
            </a: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l">
              <a:spcBef>
                <a:spcPts val="105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42900" lvl="0" marL="457200" rtl="0" algn="l">
              <a:spcBef>
                <a:spcPts val="105"/>
              </a:spcBef>
              <a:spcAft>
                <a:spcPts val="0"/>
              </a:spcAft>
              <a:buClr>
                <a:srgbClr val="006599"/>
              </a:buClr>
              <a:buSzPts val="1800"/>
              <a:buFont typeface="Noto Sans Symbols"/>
              <a:buChar char="✔"/>
            </a:pPr>
            <a:r>
              <a:rPr lang="fr-FR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Experts en Redhat.</a:t>
            </a: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00" name="Google Shape;100;p6"/>
          <p:cNvSpPr txBox="1"/>
          <p:nvPr>
            <p:ph idx="12" type="sldNum"/>
          </p:nvPr>
        </p:nvSpPr>
        <p:spPr>
          <a:xfrm>
            <a:off x="9553650" y="7096124"/>
            <a:ext cx="898449" cy="3092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Google Shape;1042;p60"/>
          <p:cNvSpPr txBox="1"/>
          <p:nvPr/>
        </p:nvSpPr>
        <p:spPr>
          <a:xfrm>
            <a:off x="571698" y="1051425"/>
            <a:ext cx="6014400" cy="11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125">
            <a:spAutoFit/>
          </a:bodyPr>
          <a:lstStyle/>
          <a:p>
            <a:pPr indent="446060" lvl="0" marL="11139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385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frequent modules</a:t>
            </a:r>
            <a:endParaRPr sz="3859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59"/>
              <a:buFont typeface="Arial"/>
              <a:buNone/>
            </a:pPr>
            <a:r>
              <a:t/>
            </a:r>
            <a:endParaRPr sz="3859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1043" name="Google Shape;1043;p60"/>
          <p:cNvGraphicFramePr/>
          <p:nvPr/>
        </p:nvGraphicFramePr>
        <p:xfrm>
          <a:off x="858430" y="190541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{2D3A599C-C64F-48A4-853F-5852AE9CE7E2}</a:tableStyleId>
              </a:tblPr>
              <a:tblGrid>
                <a:gridCol w="2336925"/>
                <a:gridCol w="6581175"/>
              </a:tblGrid>
              <a:tr h="325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fr-FR" sz="14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Outil</a:t>
                      </a:r>
                      <a:endParaRPr sz="14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8950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fr-FR" sz="14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Description</a:t>
                      </a:r>
                      <a:endParaRPr sz="14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8950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B9BD5"/>
                    </a:solidFill>
                  </a:tcPr>
                </a:tc>
              </a:tr>
              <a:tr h="325250">
                <a:tc>
                  <a:txBody>
                    <a:bodyPr/>
                    <a:lstStyle/>
                    <a:p>
                      <a:pPr indent="0" lvl="0" marL="52578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fr-FR" sz="14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ping</a:t>
                      </a:r>
                      <a:endParaRPr sz="14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6858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-FR"/>
                        <a:t>validation of the inventory</a:t>
                      </a:r>
                      <a:endParaRPr/>
                    </a:p>
                  </a:txBody>
                  <a:tcPr marT="0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7725">
                <a:tc>
                  <a:txBody>
                    <a:bodyPr/>
                    <a:lstStyle/>
                    <a:p>
                      <a:pPr indent="0" lvl="0" marL="52578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fr-FR" sz="14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setup</a:t>
                      </a:r>
                      <a:endParaRPr sz="14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6858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-FR"/>
                        <a:t>returns a list of hardware information for the host</a:t>
                      </a:r>
                      <a:endParaRPr/>
                    </a:p>
                  </a:txBody>
                  <a:tcPr marT="0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5250">
                <a:tc>
                  <a:txBody>
                    <a:bodyPr/>
                    <a:lstStyle/>
                    <a:p>
                      <a:pPr indent="0" lvl="0" marL="52578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fr-FR" sz="14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shell /command</a:t>
                      </a:r>
                      <a:endParaRPr sz="14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6858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-FR"/>
                        <a:t>to execute commands on hosts</a:t>
                      </a:r>
                      <a:endParaRPr/>
                    </a:p>
                  </a:txBody>
                  <a:tcPr marT="0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7725">
                <a:tc>
                  <a:txBody>
                    <a:bodyPr/>
                    <a:lstStyle/>
                    <a:p>
                      <a:pPr indent="0" lvl="0" marL="52578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fr-FR" sz="14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user</a:t>
                      </a:r>
                      <a:endParaRPr sz="14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6858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-FR"/>
                        <a:t>allows you to manage users on hosts</a:t>
                      </a:r>
                      <a:endParaRPr/>
                    </a:p>
                  </a:txBody>
                  <a:tcPr marT="0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5250">
                <a:tc>
                  <a:txBody>
                    <a:bodyPr/>
                    <a:lstStyle/>
                    <a:p>
                      <a:pPr indent="0" lvl="0" marL="52578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fr-FR" sz="14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file</a:t>
                      </a:r>
                      <a:endParaRPr sz="14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6858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-FR"/>
                        <a:t>allows you to manage file permissions</a:t>
                      </a:r>
                      <a:endParaRPr/>
                    </a:p>
                  </a:txBody>
                  <a:tcPr marT="0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7725">
                <a:tc>
                  <a:txBody>
                    <a:bodyPr/>
                    <a:lstStyle/>
                    <a:p>
                      <a:pPr indent="0" lvl="0" marL="52578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fr-FR" sz="14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service</a:t>
                      </a:r>
                      <a:endParaRPr sz="1400" u="none" cap="none" strike="noStrike"/>
                    </a:p>
                  </a:txBody>
                  <a:tcPr marT="0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68580" rtl="0" algn="l">
                        <a:lnSpc>
                          <a:spcPct val="136071"/>
                        </a:lnSpc>
                        <a:spcBef>
                          <a:spcPts val="1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-FR"/>
                        <a:t>allows to manage system services such as: stop/start/reboot</a:t>
                      </a:r>
                      <a:endParaRPr/>
                    </a:p>
                    <a:p>
                      <a:pPr indent="0" lvl="0" marL="68580" rtl="0" algn="l">
                        <a:lnSpc>
                          <a:spcPct val="136071"/>
                        </a:lnSpc>
                        <a:spcBef>
                          <a:spcPts val="1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-FR"/>
                        <a:t>boot/activation or not at boot</a:t>
                      </a:r>
                      <a:endParaRPr/>
                    </a:p>
                  </a:txBody>
                  <a:tcPr marT="0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1725">
                <a:tc>
                  <a:txBody>
                    <a:bodyPr/>
                    <a:lstStyle/>
                    <a:p>
                      <a:pPr indent="0" lvl="0" marL="52578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fr-FR" sz="14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yum/apt/ zypper</a:t>
                      </a:r>
                      <a:endParaRPr sz="14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68580" rtl="0" algn="l">
                        <a:lnSpc>
                          <a:spcPct val="136071"/>
                        </a:lnSpc>
                        <a:spcBef>
                          <a:spcPts val="1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-FR"/>
                        <a:t>allows you to manage the installation, update and removal of packages.</a:t>
                      </a:r>
                      <a:endParaRPr/>
                    </a:p>
                  </a:txBody>
                  <a:tcPr marT="0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044" name="Google Shape;1044;p60"/>
          <p:cNvSpPr txBox="1"/>
          <p:nvPr/>
        </p:nvSpPr>
        <p:spPr>
          <a:xfrm>
            <a:off x="858430" y="5166253"/>
            <a:ext cx="5727600" cy="11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125">
            <a:spAutoFit/>
          </a:bodyPr>
          <a:lstStyle/>
          <a:p>
            <a:pPr indent="0" lvl="0" marL="1113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rPr lang="fr-FR" sz="1579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</a:t>
            </a:r>
            <a:r>
              <a:rPr b="0" i="0" lang="fr-FR" sz="1579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syntaxe </a:t>
            </a:r>
            <a:r>
              <a:rPr lang="fr-FR" sz="1579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</a:t>
            </a:r>
            <a:r>
              <a:rPr b="0" i="0" lang="fr-FR" sz="157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1139" marR="0" rtl="0" algn="l">
              <a:lnSpc>
                <a:spcPct val="100000"/>
              </a:lnSpc>
              <a:spcBef>
                <a:spcPts val="4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rPr b="0" i="0" lang="fr-FR" sz="157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ansible (hote/groupe/all) –m MODULE [-a </a:t>
            </a:r>
            <a:r>
              <a:rPr b="0" i="1" lang="fr-FR" sz="157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"arg1=val1"</a:t>
            </a:r>
            <a:r>
              <a:rPr b="0" i="0" lang="fr-FR" sz="157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]</a:t>
            </a:r>
            <a:endParaRPr b="0" i="0" sz="15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1139" marR="0" rtl="0" algn="l">
              <a:lnSpc>
                <a:spcPct val="100000"/>
              </a:lnSpc>
              <a:spcBef>
                <a:spcPts val="1031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rPr b="0" i="0" lang="fr-FR" sz="1579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</a:t>
            </a:r>
            <a:r>
              <a:rPr lang="fr-FR" sz="1579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r>
              <a:rPr b="0" i="0" lang="fr-FR" sz="1579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mple</a:t>
            </a:r>
            <a:r>
              <a:rPr b="0" i="0" lang="fr-FR" sz="157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1139" marR="0" rtl="0" algn="l">
              <a:lnSpc>
                <a:spcPct val="100000"/>
              </a:lnSpc>
              <a:spcBef>
                <a:spcPts val="4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rPr b="0" i="0" lang="fr-FR" sz="157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$ ansible all –m yum –a </a:t>
            </a:r>
            <a:r>
              <a:rPr b="0" i="1" lang="fr-FR" sz="157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"name=httpd state=latest"</a:t>
            </a:r>
            <a:endParaRPr b="0" i="0" sz="15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5" name="Google Shape;1045;p60"/>
          <p:cNvSpPr txBox="1"/>
          <p:nvPr>
            <p:ph idx="12" type="sldNum"/>
          </p:nvPr>
        </p:nvSpPr>
        <p:spPr>
          <a:xfrm>
            <a:off x="10205093" y="7292403"/>
            <a:ext cx="426720" cy="2406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9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Google Shape;1050;p61"/>
          <p:cNvSpPr txBox="1"/>
          <p:nvPr/>
        </p:nvSpPr>
        <p:spPr>
          <a:xfrm>
            <a:off x="1178409" y="2609613"/>
            <a:ext cx="6570300" cy="1688700"/>
          </a:xfrm>
          <a:prstGeom prst="rect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476200" marR="0" rtl="0" algn="l">
              <a:lnSpc>
                <a:spcPct val="11881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28"/>
              <a:buFont typeface="Arial"/>
              <a:buNone/>
            </a:pPr>
            <a:r>
              <a:t/>
            </a:r>
            <a:endParaRPr b="0" i="0" sz="1228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76200" marR="0" rtl="0" algn="l">
              <a:lnSpc>
                <a:spcPct val="11881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28"/>
              <a:buFont typeface="Arial"/>
              <a:buNone/>
            </a:pPr>
            <a:r>
              <a:rPr b="0" i="0" lang="fr-FR" sz="1228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# </a:t>
            </a:r>
            <a:r>
              <a:rPr lang="fr-FR" sz="1228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DISPLAYS ALL MODULES</a:t>
            </a:r>
            <a:endParaRPr b="0" i="0" sz="1228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76200" marR="0" rtl="0" algn="l">
              <a:lnSpc>
                <a:spcPct val="11881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28"/>
              <a:buFont typeface="Arial"/>
              <a:buNone/>
            </a:pPr>
            <a:r>
              <a:rPr b="0" i="0" lang="fr-FR" sz="1228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ansible-doc -l</a:t>
            </a:r>
            <a:endParaRPr b="0" i="0" sz="1228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28"/>
              <a:buFont typeface="Arial"/>
              <a:buNone/>
            </a:pPr>
            <a:r>
              <a:t/>
            </a:r>
            <a:endParaRPr b="0" i="0" sz="1228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4"/>
              </a:spcBef>
              <a:spcAft>
                <a:spcPts val="0"/>
              </a:spcAft>
              <a:buClr>
                <a:srgbClr val="000000"/>
              </a:buClr>
              <a:buSzPts val="1184"/>
              <a:buFont typeface="Arial"/>
              <a:buNone/>
            </a:pPr>
            <a:r>
              <a:t/>
            </a:r>
            <a:endParaRPr b="0" i="0" sz="1184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76200" marR="0" rtl="0" algn="l">
              <a:lnSpc>
                <a:spcPct val="11881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28"/>
              <a:buFont typeface="Arial"/>
              <a:buNone/>
            </a:pPr>
            <a:r>
              <a:rPr b="0" i="0" lang="fr-FR" sz="1228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# </a:t>
            </a:r>
            <a:r>
              <a:rPr lang="fr-FR" sz="1228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ACCESSING MODULE DOCUMENTATION</a:t>
            </a:r>
            <a:endParaRPr b="0" i="0" sz="1228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76200" marR="0" rtl="0" algn="l">
              <a:lnSpc>
                <a:spcPct val="11881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28"/>
              <a:buFont typeface="Arial"/>
              <a:buNone/>
            </a:pPr>
            <a:r>
              <a:rPr b="0" i="0" lang="fr-FR" sz="1228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ansible-doc &lt;module_name&gt;</a:t>
            </a:r>
            <a:endParaRPr b="0" i="0" sz="1228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76200" marR="0" rtl="0" algn="l">
              <a:lnSpc>
                <a:spcPct val="11881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28"/>
              <a:buFont typeface="Arial"/>
              <a:buNone/>
            </a:pPr>
            <a:r>
              <a:t/>
            </a:r>
            <a:endParaRPr b="0" i="0" sz="1228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051" name="Google Shape;1051;p61"/>
          <p:cNvSpPr txBox="1"/>
          <p:nvPr>
            <p:ph type="title"/>
          </p:nvPr>
        </p:nvSpPr>
        <p:spPr>
          <a:xfrm>
            <a:off x="1178400" y="958850"/>
            <a:ext cx="57879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11125">
            <a:spAutoFit/>
          </a:bodyPr>
          <a:lstStyle/>
          <a:p>
            <a:pPr indent="0" lvl="0" marL="11139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 sz="3859">
                <a:latin typeface="Calibri"/>
                <a:ea typeface="Calibri"/>
                <a:cs typeface="Calibri"/>
                <a:sym typeface="Calibri"/>
              </a:rPr>
              <a:t>M</a:t>
            </a:r>
            <a:r>
              <a:rPr lang="fr-FR" sz="3859" u="none">
                <a:latin typeface="Calibri"/>
                <a:ea typeface="Calibri"/>
                <a:cs typeface="Calibri"/>
                <a:sym typeface="Calibri"/>
              </a:rPr>
              <a:t>odules </a:t>
            </a:r>
            <a:r>
              <a:rPr lang="fr-FR"/>
              <a:t>d</a:t>
            </a:r>
            <a:r>
              <a:rPr lang="fr-FR"/>
              <a:t>ocumentation </a:t>
            </a:r>
            <a:endParaRPr sz="3859" u="none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2" name="Google Shape;1052;p61"/>
          <p:cNvSpPr txBox="1"/>
          <p:nvPr>
            <p:ph idx="12" type="sldNum"/>
          </p:nvPr>
        </p:nvSpPr>
        <p:spPr>
          <a:xfrm>
            <a:off x="9553650" y="7096124"/>
            <a:ext cx="898449" cy="3092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62"/>
          <p:cNvSpPr txBox="1"/>
          <p:nvPr>
            <p:ph type="title"/>
          </p:nvPr>
        </p:nvSpPr>
        <p:spPr>
          <a:xfrm>
            <a:off x="1782850" y="1097666"/>
            <a:ext cx="6088500" cy="53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11125">
            <a:spAutoFit/>
          </a:bodyPr>
          <a:lstStyle/>
          <a:p>
            <a:pPr indent="0" lvl="0" marL="11139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-FR"/>
              <a:t>Principle of idempotence</a:t>
            </a:r>
            <a:endParaRPr/>
          </a:p>
        </p:txBody>
      </p:sp>
      <p:sp>
        <p:nvSpPr>
          <p:cNvPr id="1058" name="Google Shape;1058;p62"/>
          <p:cNvSpPr txBox="1"/>
          <p:nvPr/>
        </p:nvSpPr>
        <p:spPr>
          <a:xfrm>
            <a:off x="868377" y="1903247"/>
            <a:ext cx="8603400" cy="8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125">
            <a:spAutoFit/>
          </a:bodyPr>
          <a:lstStyle/>
          <a:p>
            <a:pPr indent="-31769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3"/>
              <a:buChar char="•"/>
            </a:pPr>
            <a:r>
              <a:rPr lang="fr-FR" sz="140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Idempotence is a word that means you can do something several times and the result will always be the same. </a:t>
            </a:r>
            <a:endParaRPr sz="140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69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3"/>
              <a:buChar char="•"/>
            </a:pPr>
            <a:r>
              <a:rPr lang="fr-FR" sz="140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 Ansible terms, a playbook is considered idempotent if you can run it multiple times and after the first run, the machine is in a certain state that does not change even if you re-run the same playbook.</a:t>
            </a:r>
            <a:endParaRPr sz="140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59" name="Google Shape;1059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94591" y="3412284"/>
            <a:ext cx="7179971" cy="3126054"/>
          </a:xfrm>
          <a:prstGeom prst="rect">
            <a:avLst/>
          </a:prstGeom>
          <a:noFill/>
          <a:ln>
            <a:noFill/>
          </a:ln>
        </p:spPr>
      </p:pic>
      <p:sp>
        <p:nvSpPr>
          <p:cNvPr id="1060" name="Google Shape;1060;p62"/>
          <p:cNvSpPr txBox="1"/>
          <p:nvPr>
            <p:ph idx="12" type="sldNum"/>
          </p:nvPr>
        </p:nvSpPr>
        <p:spPr>
          <a:xfrm>
            <a:off x="9553650" y="7096124"/>
            <a:ext cx="898449" cy="3092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4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Google Shape;1065;p63"/>
          <p:cNvSpPr txBox="1"/>
          <p:nvPr>
            <p:ph type="title"/>
          </p:nvPr>
        </p:nvSpPr>
        <p:spPr>
          <a:xfrm>
            <a:off x="1374025" y="1095247"/>
            <a:ext cx="81285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/>
              <a:t>What we have covered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66" name="Google Shape;1066;p63"/>
          <p:cNvSpPr txBox="1"/>
          <p:nvPr>
            <p:ph idx="1" type="body"/>
          </p:nvPr>
        </p:nvSpPr>
        <p:spPr>
          <a:xfrm>
            <a:off x="1456806" y="2007653"/>
            <a:ext cx="77799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/>
              <a:t>Installation et configuration d’Ansible.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/>
              <a:t>Composants de base d’Ansible.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67" name="Google Shape;1067;p63"/>
          <p:cNvSpPr txBox="1"/>
          <p:nvPr>
            <p:ph idx="12" type="sldNum"/>
          </p:nvPr>
        </p:nvSpPr>
        <p:spPr>
          <a:xfrm>
            <a:off x="9553650" y="7096124"/>
            <a:ext cx="898449" cy="3092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p64"/>
          <p:cNvSpPr txBox="1"/>
          <p:nvPr>
            <p:ph type="ctrTitle"/>
          </p:nvPr>
        </p:nvSpPr>
        <p:spPr>
          <a:xfrm>
            <a:off x="1336675" y="3057557"/>
            <a:ext cx="8020200" cy="810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-FR"/>
              <a:t>Inventory file</a:t>
            </a:r>
            <a:endParaRPr/>
          </a:p>
        </p:txBody>
      </p:sp>
      <p:sp>
        <p:nvSpPr>
          <p:cNvPr id="1073" name="Google Shape;1073;p64"/>
          <p:cNvSpPr txBox="1"/>
          <p:nvPr>
            <p:ph idx="1" type="subTitle"/>
          </p:nvPr>
        </p:nvSpPr>
        <p:spPr>
          <a:xfrm>
            <a:off x="1336675" y="3968912"/>
            <a:ext cx="8020050" cy="3239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5"/>
              <a:buFont typeface="Quattrocento Sans"/>
              <a:buNone/>
            </a:pPr>
            <a:r>
              <a:t/>
            </a:r>
            <a:endParaRPr/>
          </a:p>
        </p:txBody>
      </p:sp>
      <p:sp>
        <p:nvSpPr>
          <p:cNvPr id="1074" name="Google Shape;1074;p64"/>
          <p:cNvSpPr txBox="1"/>
          <p:nvPr>
            <p:ph idx="12" type="sldNum"/>
          </p:nvPr>
        </p:nvSpPr>
        <p:spPr>
          <a:xfrm>
            <a:off x="10205093" y="7292403"/>
            <a:ext cx="426720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8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Google Shape;1079;p65"/>
          <p:cNvSpPr txBox="1"/>
          <p:nvPr>
            <p:ph type="title"/>
          </p:nvPr>
        </p:nvSpPr>
        <p:spPr>
          <a:xfrm>
            <a:off x="1374025" y="1095247"/>
            <a:ext cx="8128634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 u="none"/>
              <a:t>Plan</a:t>
            </a:r>
            <a:endParaRPr/>
          </a:p>
        </p:txBody>
      </p:sp>
      <p:sp>
        <p:nvSpPr>
          <p:cNvPr id="1080" name="Google Shape;1080;p65"/>
          <p:cNvSpPr txBox="1"/>
          <p:nvPr>
            <p:ph idx="1" type="body"/>
          </p:nvPr>
        </p:nvSpPr>
        <p:spPr>
          <a:xfrm>
            <a:off x="1456806" y="2007653"/>
            <a:ext cx="7779900" cy="38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873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Char char="•"/>
            </a:pPr>
            <a:r>
              <a:rPr lang="fr-FR" sz="2500"/>
              <a:t>Introduction</a:t>
            </a:r>
            <a:endParaRPr sz="2500"/>
          </a:p>
          <a:p>
            <a:pPr indent="-3873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Char char="•"/>
            </a:pPr>
            <a:r>
              <a:rPr lang="fr-FR" sz="2500"/>
              <a:t>Notion d’inventaire</a:t>
            </a:r>
            <a:endParaRPr sz="2500"/>
          </a:p>
          <a:p>
            <a:pPr indent="-3873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Char char="•"/>
            </a:pPr>
            <a:r>
              <a:rPr lang="fr-FR" sz="2500"/>
              <a:t>Inventaire – variable de communication</a:t>
            </a:r>
            <a:endParaRPr sz="2500"/>
          </a:p>
          <a:p>
            <a:pPr indent="-3873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Char char="•"/>
            </a:pPr>
            <a:r>
              <a:rPr lang="fr-FR" sz="2500"/>
              <a:t>Inventaire – variable de communication</a:t>
            </a:r>
            <a:endParaRPr sz="2500"/>
          </a:p>
          <a:p>
            <a:pPr indent="-3873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Char char="•"/>
            </a:pPr>
            <a:r>
              <a:rPr lang="fr-FR" sz="2500"/>
              <a:t>Inventaire – groupement de variables</a:t>
            </a:r>
            <a:endParaRPr sz="2500"/>
          </a:p>
          <a:p>
            <a:pPr indent="-3873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Char char="•"/>
            </a:pPr>
            <a:r>
              <a:rPr lang="fr-FR" sz="2500"/>
              <a:t>Inventaire – groupes de groupes</a:t>
            </a:r>
            <a:endParaRPr sz="2500"/>
          </a:p>
          <a:p>
            <a:pPr indent="-3873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Char char="•"/>
            </a:pPr>
            <a:r>
              <a:rPr lang="fr-FR" sz="2500"/>
              <a:t>Motifs utilisables</a:t>
            </a:r>
            <a:endParaRPr sz="2500"/>
          </a:p>
        </p:txBody>
      </p:sp>
      <p:sp>
        <p:nvSpPr>
          <p:cNvPr id="1081" name="Google Shape;1081;p65"/>
          <p:cNvSpPr txBox="1"/>
          <p:nvPr>
            <p:ph idx="12" type="sldNum"/>
          </p:nvPr>
        </p:nvSpPr>
        <p:spPr>
          <a:xfrm>
            <a:off x="9553650" y="7096124"/>
            <a:ext cx="898449" cy="3092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5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" name="Google Shape;1086;p66"/>
          <p:cNvSpPr txBox="1"/>
          <p:nvPr>
            <p:ph type="title"/>
          </p:nvPr>
        </p:nvSpPr>
        <p:spPr>
          <a:xfrm>
            <a:off x="1367798" y="973765"/>
            <a:ext cx="8128634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 u="none"/>
              <a:t>Introduction</a:t>
            </a:r>
            <a:endParaRPr/>
          </a:p>
        </p:txBody>
      </p:sp>
      <p:sp>
        <p:nvSpPr>
          <p:cNvPr id="1087" name="Google Shape;1087;p66"/>
          <p:cNvSpPr txBox="1"/>
          <p:nvPr>
            <p:ph idx="1" type="body"/>
          </p:nvPr>
        </p:nvSpPr>
        <p:spPr>
          <a:xfrm>
            <a:off x="927100" y="2007653"/>
            <a:ext cx="8839200" cy="15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873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Char char="•"/>
            </a:pPr>
            <a:r>
              <a:rPr lang="fr-FR" sz="2500"/>
              <a:t>Automation of tasks on client machines.</a:t>
            </a:r>
            <a:endParaRPr sz="2500"/>
          </a:p>
          <a:p>
            <a:pPr indent="-3873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Char char="•"/>
            </a:pPr>
            <a:r>
              <a:rPr lang="fr-FR" sz="2500"/>
              <a:t>Need to provide information and addresses of remote customers.</a:t>
            </a:r>
            <a:endParaRPr sz="2500"/>
          </a:p>
        </p:txBody>
      </p:sp>
      <p:sp>
        <p:nvSpPr>
          <p:cNvPr id="1088" name="Google Shape;1088;p66"/>
          <p:cNvSpPr txBox="1"/>
          <p:nvPr>
            <p:ph idx="12" type="sldNum"/>
          </p:nvPr>
        </p:nvSpPr>
        <p:spPr>
          <a:xfrm>
            <a:off x="9553650" y="7096124"/>
            <a:ext cx="898449" cy="3092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" name="Google Shape;1093;p67"/>
          <p:cNvSpPr txBox="1"/>
          <p:nvPr/>
        </p:nvSpPr>
        <p:spPr>
          <a:xfrm>
            <a:off x="654871" y="999912"/>
            <a:ext cx="7055258" cy="568350"/>
          </a:xfrm>
          <a:prstGeom prst="rect">
            <a:avLst/>
          </a:prstGeom>
          <a:noFill/>
          <a:ln>
            <a:noFill/>
          </a:ln>
        </p:spPr>
        <p:txBody>
          <a:bodyPr anchorCtr="0" anchor="t" bIns="106900" lIns="106900" spcFirstLastPara="1" rIns="106900" wrap="square" tIns="106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59"/>
              <a:buFont typeface="Arial"/>
              <a:buNone/>
            </a:pPr>
            <a:r>
              <a:rPr lang="fr-FR" sz="385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Concept of inventory</a:t>
            </a:r>
            <a:endParaRPr b="0" i="0" sz="2807" u="none" cap="none" strike="noStrike">
              <a:solidFill>
                <a:srgbClr val="EC93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4" name="Google Shape;1094;p67"/>
          <p:cNvSpPr txBox="1"/>
          <p:nvPr/>
        </p:nvSpPr>
        <p:spPr>
          <a:xfrm>
            <a:off x="431525" y="2245048"/>
            <a:ext cx="10118100" cy="3268200"/>
          </a:xfrm>
          <a:prstGeom prst="rect">
            <a:avLst/>
          </a:prstGeom>
          <a:noFill/>
          <a:ln>
            <a:noFill/>
          </a:ln>
        </p:spPr>
        <p:txBody>
          <a:bodyPr anchorCtr="0" anchor="t" bIns="106900" lIns="106900" spcFirstLastPara="1" rIns="106900" wrap="square" tIns="106900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fr-FR" sz="2105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Can be called from the current directory or via/etc/ansible/hosts</a:t>
            </a:r>
            <a:endParaRPr sz="2105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fr-FR" sz="2105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Can be called with the flag -i &lt;filenames&gt;</a:t>
            </a:r>
            <a:endParaRPr sz="2105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fr-FR" sz="2105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Can be dynamic, that is created by programming by injecting the results of inventory program in a JSON format</a:t>
            </a:r>
            <a:endParaRPr sz="2105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fr-FR" sz="2105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Variable Inventory: in ansible.cfg</a:t>
            </a:r>
            <a:endParaRPr sz="2105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95" name="Google Shape;1095;p67"/>
          <p:cNvSpPr txBox="1"/>
          <p:nvPr>
            <p:ph idx="12" type="sldNum"/>
          </p:nvPr>
        </p:nvSpPr>
        <p:spPr>
          <a:xfrm>
            <a:off x="9908069" y="6850899"/>
            <a:ext cx="641674" cy="57825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9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Google Shape;1100;p68"/>
          <p:cNvSpPr txBox="1"/>
          <p:nvPr>
            <p:ph type="title"/>
          </p:nvPr>
        </p:nvSpPr>
        <p:spPr>
          <a:xfrm>
            <a:off x="862177" y="1025235"/>
            <a:ext cx="7872600" cy="53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11125">
            <a:spAutoFit/>
          </a:bodyPr>
          <a:lstStyle/>
          <a:p>
            <a:pPr indent="0" lvl="0" marL="11139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-FR"/>
              <a:t>Inventory – communication variable</a:t>
            </a:r>
            <a:endParaRPr/>
          </a:p>
        </p:txBody>
      </p:sp>
      <p:sp>
        <p:nvSpPr>
          <p:cNvPr id="1101" name="Google Shape;1101;p68"/>
          <p:cNvSpPr txBox="1"/>
          <p:nvPr/>
        </p:nvSpPr>
        <p:spPr>
          <a:xfrm>
            <a:off x="862177" y="2168797"/>
            <a:ext cx="9096900" cy="32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150">
            <a:spAutoFit/>
          </a:bodyPr>
          <a:lstStyle/>
          <a:p>
            <a:pPr indent="-300758" lvl="0" marL="31189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105"/>
              <a:buFont typeface="Arial"/>
              <a:buChar char="•"/>
            </a:pPr>
            <a:r>
              <a:rPr b="1" i="0" lang="fr-FR" sz="2105" u="none" cap="none" strike="noStrike">
                <a:solidFill>
                  <a:srgbClr val="C00000"/>
                </a:solidFill>
                <a:latin typeface="Trebuchet MS"/>
                <a:ea typeface="Trebuchet MS"/>
                <a:cs typeface="Trebuchet MS"/>
                <a:sym typeface="Trebuchet MS"/>
              </a:rPr>
              <a:t>ansible_connection : </a:t>
            </a:r>
            <a:r>
              <a:rPr b="0" i="0" lang="fr-FR" sz="2105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local, ssh </a:t>
            </a:r>
            <a:endParaRPr b="0" i="0" sz="2105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00758" lvl="0" marL="311897" marR="0" rtl="0" algn="l">
              <a:lnSpc>
                <a:spcPct val="100000"/>
              </a:lnSpc>
              <a:spcBef>
                <a:spcPts val="1245"/>
              </a:spcBef>
              <a:spcAft>
                <a:spcPts val="0"/>
              </a:spcAft>
              <a:buClr>
                <a:srgbClr val="C00000"/>
              </a:buClr>
              <a:buSzPts val="2105"/>
              <a:buFont typeface="Arial"/>
              <a:buChar char="•"/>
            </a:pPr>
            <a:r>
              <a:rPr b="1" i="0" lang="fr-FR" sz="2105" u="none" cap="none" strike="noStrike">
                <a:solidFill>
                  <a:srgbClr val="C00000"/>
                </a:solidFill>
                <a:latin typeface="Trebuchet MS"/>
                <a:ea typeface="Trebuchet MS"/>
                <a:cs typeface="Trebuchet MS"/>
                <a:sym typeface="Trebuchet MS"/>
              </a:rPr>
              <a:t>ansible_ssh_host : </a:t>
            </a:r>
            <a:r>
              <a:rPr lang="fr-FR" sz="2105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The remote hostname.</a:t>
            </a:r>
            <a:endParaRPr b="0" i="0" sz="2105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00758" lvl="0" marL="311897" marR="393212" rtl="0" algn="l">
              <a:lnSpc>
                <a:spcPct val="175011"/>
              </a:lnSpc>
              <a:spcBef>
                <a:spcPts val="1000"/>
              </a:spcBef>
              <a:spcAft>
                <a:spcPts val="0"/>
              </a:spcAft>
              <a:buClr>
                <a:srgbClr val="C00000"/>
              </a:buClr>
              <a:buSzPts val="2105"/>
              <a:buFont typeface="Arial"/>
              <a:buChar char="•"/>
            </a:pPr>
            <a:r>
              <a:rPr b="1" i="0" lang="fr-FR" sz="2105" u="none" cap="none" strike="noStrike">
                <a:solidFill>
                  <a:srgbClr val="C00000"/>
                </a:solidFill>
                <a:latin typeface="Trebuchet MS"/>
                <a:ea typeface="Trebuchet MS"/>
                <a:cs typeface="Trebuchet MS"/>
                <a:sym typeface="Trebuchet MS"/>
              </a:rPr>
              <a:t>ansible_ssh_port : </a:t>
            </a:r>
            <a:r>
              <a:rPr lang="fr-FR" sz="2105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The ssh</a:t>
            </a:r>
            <a:r>
              <a:rPr b="0" i="0" lang="fr-FR" sz="2105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port </a:t>
            </a:r>
            <a:r>
              <a:rPr lang="fr-FR" sz="2105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number if</a:t>
            </a:r>
            <a:r>
              <a:rPr b="0" i="0" lang="fr-FR" sz="2105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diff</a:t>
            </a:r>
            <a:r>
              <a:rPr lang="fr-FR" sz="2105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e</a:t>
            </a:r>
            <a:r>
              <a:rPr b="0" i="0" lang="fr-FR" sz="2105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rent </a:t>
            </a:r>
            <a:r>
              <a:rPr lang="fr-FR" sz="2105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from</a:t>
            </a:r>
            <a:r>
              <a:rPr b="0" i="0" lang="fr-FR" sz="2105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22</a:t>
            </a:r>
            <a:endParaRPr b="0" i="0" sz="2105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00758" lvl="0" marL="311897" marR="393212" rtl="0" algn="l">
              <a:lnSpc>
                <a:spcPct val="175011"/>
              </a:lnSpc>
              <a:spcBef>
                <a:spcPts val="246"/>
              </a:spcBef>
              <a:spcAft>
                <a:spcPts val="0"/>
              </a:spcAft>
              <a:buClr>
                <a:srgbClr val="C00000"/>
              </a:buClr>
              <a:buSzPts val="2105"/>
              <a:buFont typeface="Arial"/>
              <a:buChar char="•"/>
            </a:pPr>
            <a:r>
              <a:rPr b="1" i="0" lang="fr-FR" sz="2105" u="none" cap="none" strike="noStrike">
                <a:solidFill>
                  <a:srgbClr val="C00000"/>
                </a:solidFill>
                <a:latin typeface="Trebuchet MS"/>
                <a:ea typeface="Trebuchet MS"/>
                <a:cs typeface="Trebuchet MS"/>
                <a:sym typeface="Trebuchet MS"/>
              </a:rPr>
              <a:t>ansible_ssh_user : </a:t>
            </a:r>
            <a:r>
              <a:rPr lang="fr-FR" sz="2105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The user name</a:t>
            </a:r>
            <a:r>
              <a:rPr b="0" i="0" lang="fr-FR" sz="2105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fr-FR" sz="2105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of the remote</a:t>
            </a:r>
            <a:r>
              <a:rPr b="0" i="0" lang="fr-FR" sz="2105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machine.</a:t>
            </a:r>
            <a:endParaRPr b="0" i="0" sz="2105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00758" lvl="0" marL="311897" marR="1066019" rtl="0" algn="l">
              <a:lnSpc>
                <a:spcPct val="116674"/>
              </a:lnSpc>
              <a:spcBef>
                <a:spcPts val="982"/>
              </a:spcBef>
              <a:spcAft>
                <a:spcPts val="0"/>
              </a:spcAft>
              <a:buClr>
                <a:srgbClr val="C00000"/>
              </a:buClr>
              <a:buSzPts val="2105"/>
              <a:buFont typeface="Arial"/>
              <a:buChar char="•"/>
            </a:pPr>
            <a:r>
              <a:rPr b="1" i="0" lang="fr-FR" sz="2105" u="none" cap="none" strike="noStrike">
                <a:solidFill>
                  <a:srgbClr val="C00000"/>
                </a:solidFill>
                <a:latin typeface="Trebuchet MS"/>
                <a:ea typeface="Trebuchet MS"/>
                <a:cs typeface="Trebuchet MS"/>
                <a:sym typeface="Trebuchet MS"/>
              </a:rPr>
              <a:t>ansible_ssh_pass : </a:t>
            </a:r>
            <a:r>
              <a:rPr b="0" i="0" lang="fr-FR" sz="2105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ssh password </a:t>
            </a:r>
            <a:r>
              <a:rPr lang="fr-FR" sz="2105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mandatory</a:t>
            </a:r>
            <a:r>
              <a:rPr b="0" i="0" lang="fr-FR" sz="2105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(no</a:t>
            </a:r>
            <a:r>
              <a:rPr lang="fr-FR" sz="2105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t</a:t>
            </a:r>
            <a:r>
              <a:rPr b="0" i="0" lang="fr-FR" sz="2105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s</a:t>
            </a:r>
            <a:r>
              <a:rPr lang="fr-FR" sz="2105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e</a:t>
            </a:r>
            <a:r>
              <a:rPr b="0" i="0" lang="fr-FR" sz="2105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cur</a:t>
            </a:r>
            <a:r>
              <a:rPr lang="fr-FR" sz="2105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e</a:t>
            </a:r>
            <a:r>
              <a:rPr b="0" i="0" lang="fr-FR" sz="2105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).</a:t>
            </a:r>
            <a:endParaRPr b="0" i="0" sz="2105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00757" lvl="0" marL="311896" marR="4456" rtl="0" algn="l">
              <a:lnSpc>
                <a:spcPct val="116674"/>
              </a:lnSpc>
              <a:spcBef>
                <a:spcPts val="1228"/>
              </a:spcBef>
              <a:spcAft>
                <a:spcPts val="0"/>
              </a:spcAft>
              <a:buClr>
                <a:srgbClr val="C00000"/>
              </a:buClr>
              <a:buSzPts val="2105"/>
              <a:buFont typeface="Arial"/>
              <a:buChar char="•"/>
            </a:pPr>
            <a:r>
              <a:rPr b="1" i="0" lang="fr-FR" sz="2105" u="none" cap="none" strike="noStrike">
                <a:solidFill>
                  <a:srgbClr val="C00000"/>
                </a:solidFill>
                <a:latin typeface="Trebuchet MS"/>
                <a:ea typeface="Trebuchet MS"/>
                <a:cs typeface="Trebuchet MS"/>
                <a:sym typeface="Trebuchet MS"/>
              </a:rPr>
              <a:t>ansible_ssh_private_key_file : </a:t>
            </a:r>
            <a:r>
              <a:rPr lang="fr-FR" sz="2105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private key file used for ssh.</a:t>
            </a:r>
            <a:endParaRPr sz="2105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02" name="Google Shape;1102;p68"/>
          <p:cNvSpPr txBox="1"/>
          <p:nvPr>
            <p:ph idx="12" type="sldNum"/>
          </p:nvPr>
        </p:nvSpPr>
        <p:spPr>
          <a:xfrm>
            <a:off x="9553650" y="7096124"/>
            <a:ext cx="898449" cy="3092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69"/>
          <p:cNvSpPr txBox="1"/>
          <p:nvPr>
            <p:ph type="title"/>
          </p:nvPr>
        </p:nvSpPr>
        <p:spPr>
          <a:xfrm>
            <a:off x="1766007" y="965800"/>
            <a:ext cx="7318500" cy="105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11125">
            <a:spAutoFit/>
          </a:bodyPr>
          <a:lstStyle/>
          <a:p>
            <a:pPr indent="0" lvl="0" marL="11139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/>
              <a:t>Inventory – hosts and groups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08" name="Google Shape;1108;p69"/>
          <p:cNvSpPr txBox="1"/>
          <p:nvPr/>
        </p:nvSpPr>
        <p:spPr>
          <a:xfrm>
            <a:off x="3156262" y="2548532"/>
            <a:ext cx="2269006" cy="2542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125">
            <a:spAutoFit/>
          </a:bodyPr>
          <a:lstStyle/>
          <a:p>
            <a:pPr indent="0" lvl="0" marL="1113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rPr b="0" i="0" lang="fr-FR" sz="1579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ansible_connection=local</a:t>
            </a:r>
            <a:endParaRPr b="0" i="0" sz="1579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9" name="Google Shape;1109;p69"/>
          <p:cNvSpPr txBox="1"/>
          <p:nvPr/>
        </p:nvSpPr>
        <p:spPr>
          <a:xfrm>
            <a:off x="1329474" y="2548532"/>
            <a:ext cx="1159009" cy="2542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125">
            <a:spAutoFit/>
          </a:bodyPr>
          <a:lstStyle/>
          <a:p>
            <a:pPr indent="0" lvl="0" marL="1113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rPr b="0" i="0" lang="fr-FR" sz="1579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localhost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0" name="Google Shape;1110;p69"/>
          <p:cNvSpPr txBox="1"/>
          <p:nvPr/>
        </p:nvSpPr>
        <p:spPr>
          <a:xfrm>
            <a:off x="1076109" y="3328259"/>
            <a:ext cx="7164532" cy="13039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125">
            <a:spAutoFit/>
          </a:bodyPr>
          <a:lstStyle/>
          <a:p>
            <a:pPr indent="0" lvl="0" marL="1113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rPr b="0" i="0" lang="fr-FR" sz="1579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[webservers]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1139" marR="0" rtl="0" algn="l">
              <a:lnSpc>
                <a:spcPct val="100000"/>
              </a:lnSpc>
              <a:spcBef>
                <a:spcPts val="88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rPr b="0" i="0" lang="fr-FR" sz="1579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web</a:t>
            </a:r>
            <a:r>
              <a:rPr b="1" i="0" lang="fr-FR" sz="1579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[1:5]</a:t>
            </a:r>
            <a:r>
              <a:rPr b="0" i="0" lang="fr-FR" sz="1579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.example.com ansible_connection=ssh ansible_ssh_user=webadmin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1139" marR="0" rtl="0" algn="l">
              <a:lnSpc>
                <a:spcPct val="100000"/>
              </a:lnSpc>
              <a:spcBef>
                <a:spcPts val="1175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rPr b="0" i="0" lang="fr-FR" sz="1579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[dbservers]</a:t>
            </a:r>
            <a:endParaRPr b="0" i="0" sz="1579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1139" marR="0" rtl="0" algn="l">
              <a:lnSpc>
                <a:spcPct val="100000"/>
              </a:lnSpc>
              <a:spcBef>
                <a:spcPts val="1175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rPr b="0" i="0" lang="fr-FR" sz="1579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db</a:t>
            </a:r>
            <a:r>
              <a:rPr b="1" i="0" lang="fr-FR" sz="1579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[1:2]</a:t>
            </a:r>
            <a:r>
              <a:rPr b="0" i="0" lang="fr-FR" sz="1579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.example.com ansible_connection=ssh ansible_ssh_user=dbadmin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1" name="Google Shape;1111;p69"/>
          <p:cNvSpPr txBox="1"/>
          <p:nvPr>
            <p:ph idx="12" type="sldNum"/>
          </p:nvPr>
        </p:nvSpPr>
        <p:spPr>
          <a:xfrm>
            <a:off x="9553650" y="7096124"/>
            <a:ext cx="898449" cy="3092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7"/>
          <p:cNvSpPr txBox="1"/>
          <p:nvPr>
            <p:ph type="ctrTitle"/>
          </p:nvPr>
        </p:nvSpPr>
        <p:spPr>
          <a:xfrm>
            <a:off x="1190739" y="1125728"/>
            <a:ext cx="83118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955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 sz="3600"/>
              <a:t>Let’s start automation </a:t>
            </a:r>
            <a:r>
              <a:rPr lang="fr-FR" sz="3600">
                <a:latin typeface="Noto Sans Symbols"/>
                <a:ea typeface="Noto Sans Symbols"/>
                <a:cs typeface="Noto Sans Symbols"/>
                <a:sym typeface="Noto Sans Symbols"/>
              </a:rPr>
              <a:t>☺</a:t>
            </a:r>
            <a:r>
              <a:rPr lang="fr-FR" sz="3600"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endParaRPr/>
          </a:p>
        </p:txBody>
      </p:sp>
      <p:sp>
        <p:nvSpPr>
          <p:cNvPr id="106" name="Google Shape;106;p7"/>
          <p:cNvSpPr/>
          <p:nvPr/>
        </p:nvSpPr>
        <p:spPr>
          <a:xfrm>
            <a:off x="3791593" y="2062226"/>
            <a:ext cx="3108960" cy="3432047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5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Google Shape;1116;p70"/>
          <p:cNvSpPr txBox="1"/>
          <p:nvPr>
            <p:ph type="title"/>
          </p:nvPr>
        </p:nvSpPr>
        <p:spPr>
          <a:xfrm>
            <a:off x="1766007" y="965800"/>
            <a:ext cx="7573800" cy="53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11125">
            <a:spAutoFit/>
          </a:bodyPr>
          <a:lstStyle/>
          <a:p>
            <a:pPr indent="0" lvl="0" marL="11139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-FR"/>
              <a:t>Inventory – grouping of variables</a:t>
            </a:r>
            <a:endParaRPr/>
          </a:p>
        </p:txBody>
      </p:sp>
      <p:sp>
        <p:nvSpPr>
          <p:cNvPr id="1117" name="Google Shape;1117;p70"/>
          <p:cNvSpPr txBox="1"/>
          <p:nvPr/>
        </p:nvSpPr>
        <p:spPr>
          <a:xfrm>
            <a:off x="1766009" y="2315036"/>
            <a:ext cx="6877750" cy="14385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125">
            <a:spAutoFit/>
          </a:bodyPr>
          <a:lstStyle/>
          <a:p>
            <a:pPr indent="0" lvl="0" marL="1113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rPr b="0" i="0" lang="fr-FR" sz="1579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[webservers]</a:t>
            </a:r>
            <a:endParaRPr b="0" i="0" sz="1579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1139" marR="4456" rtl="0" algn="l">
              <a:lnSpc>
                <a:spcPct val="16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rPr b="0" i="0" lang="fr-FR" sz="1579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web[1:5].example.com ansible_connection=ssh ansible_ssh_user=webadmin  [webservers</a:t>
            </a:r>
            <a:r>
              <a:rPr b="1" i="0" lang="fr-FR" sz="1579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:vars</a:t>
            </a:r>
            <a:r>
              <a:rPr b="0" i="0" lang="fr-FR" sz="1579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</a:t>
            </a:r>
            <a:endParaRPr b="0" i="0" sz="1579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1139" marR="0" rtl="0" algn="l">
              <a:lnSpc>
                <a:spcPct val="100000"/>
              </a:lnSpc>
              <a:spcBef>
                <a:spcPts val="1175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rPr b="0" i="0" lang="fr-FR" sz="1579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http_port=80</a:t>
            </a:r>
            <a:endParaRPr b="0" i="0" sz="1579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8" name="Google Shape;1118;p70"/>
          <p:cNvSpPr txBox="1"/>
          <p:nvPr>
            <p:ph idx="12" type="sldNum"/>
          </p:nvPr>
        </p:nvSpPr>
        <p:spPr>
          <a:xfrm>
            <a:off x="9553650" y="7096124"/>
            <a:ext cx="898449" cy="3092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2" name="Shape 1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3" name="Google Shape;1123;p71"/>
          <p:cNvSpPr txBox="1"/>
          <p:nvPr>
            <p:ph type="title"/>
          </p:nvPr>
        </p:nvSpPr>
        <p:spPr>
          <a:xfrm>
            <a:off x="1766008" y="965800"/>
            <a:ext cx="6881100" cy="53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11125">
            <a:spAutoFit/>
          </a:bodyPr>
          <a:lstStyle/>
          <a:p>
            <a:pPr indent="0" lvl="0" marL="11139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-FR"/>
              <a:t>Inventory – groups of groups</a:t>
            </a:r>
            <a:endParaRPr/>
          </a:p>
        </p:txBody>
      </p:sp>
      <p:sp>
        <p:nvSpPr>
          <p:cNvPr id="1124" name="Google Shape;1124;p71"/>
          <p:cNvSpPr txBox="1"/>
          <p:nvPr/>
        </p:nvSpPr>
        <p:spPr>
          <a:xfrm>
            <a:off x="1766007" y="2326176"/>
            <a:ext cx="1850181" cy="34070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125">
            <a:spAutoFit/>
          </a:bodyPr>
          <a:lstStyle/>
          <a:p>
            <a:pPr indent="0" lvl="0" marL="1113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rPr b="0" i="0" lang="fr-FR" sz="1579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[atlanta]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1139" marR="1118373" rtl="0" algn="l">
              <a:lnSpc>
                <a:spcPct val="16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rPr b="0" i="0" lang="fr-FR" sz="1579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host1  host2  [raleigh]  host2  host3</a:t>
            </a:r>
            <a:endParaRPr b="0" i="0" sz="1579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1139" marR="4456" rtl="0" algn="l">
              <a:lnSpc>
                <a:spcPct val="16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rPr b="0" i="0" lang="fr-FR" sz="1579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[southeast</a:t>
            </a:r>
            <a:r>
              <a:rPr b="1" i="0" lang="fr-FR" sz="1579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:children</a:t>
            </a:r>
            <a:r>
              <a:rPr b="0" i="0" lang="fr-FR" sz="1579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  atlanta</a:t>
            </a:r>
            <a:endParaRPr b="0" i="0" sz="1579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1139" marR="0" rtl="0" algn="l">
              <a:lnSpc>
                <a:spcPct val="100000"/>
              </a:lnSpc>
              <a:spcBef>
                <a:spcPts val="1175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rPr b="0" i="0" lang="fr-FR" sz="1579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raleigh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5" name="Google Shape;1125;p71"/>
          <p:cNvSpPr txBox="1"/>
          <p:nvPr>
            <p:ph idx="12" type="sldNum"/>
          </p:nvPr>
        </p:nvSpPr>
        <p:spPr>
          <a:xfrm>
            <a:off x="9553650" y="7096124"/>
            <a:ext cx="898449" cy="3092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9" name="Shape 1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" name="Google Shape;1130;p72"/>
          <p:cNvSpPr txBox="1"/>
          <p:nvPr>
            <p:ph type="title"/>
          </p:nvPr>
        </p:nvSpPr>
        <p:spPr>
          <a:xfrm>
            <a:off x="1766007" y="965800"/>
            <a:ext cx="3162600" cy="53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11125">
            <a:spAutoFit/>
          </a:bodyPr>
          <a:lstStyle/>
          <a:p>
            <a:pPr indent="0" lvl="0" marL="11139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-FR"/>
              <a:t>Usable patterns</a:t>
            </a:r>
            <a:endParaRPr/>
          </a:p>
        </p:txBody>
      </p:sp>
      <p:sp>
        <p:nvSpPr>
          <p:cNvPr id="1131" name="Google Shape;1131;p72"/>
          <p:cNvSpPr txBox="1"/>
          <p:nvPr/>
        </p:nvSpPr>
        <p:spPr>
          <a:xfrm>
            <a:off x="1157324" y="2219033"/>
            <a:ext cx="8131800" cy="39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87675">
            <a:spAutoFit/>
          </a:bodyPr>
          <a:lstStyle/>
          <a:p>
            <a:pPr indent="-320484" lvl="1" marL="914400" rtl="0" algn="l">
              <a:lnSpc>
                <a:spcPct val="150000"/>
              </a:lnSpc>
              <a:spcBef>
                <a:spcPts val="1210"/>
              </a:spcBef>
              <a:spcAft>
                <a:spcPts val="0"/>
              </a:spcAft>
              <a:buClr>
                <a:srgbClr val="C0504D"/>
              </a:buClr>
              <a:buSzPts val="1447"/>
              <a:buFont typeface="Century Gothic"/>
              <a:buChar char="●"/>
            </a:pPr>
            <a:r>
              <a:rPr lang="fr-FR" sz="1842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All inventory hosts (all or *)</a:t>
            </a:r>
            <a:endParaRPr sz="1842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20484" lvl="1" marL="914400" rtl="0" algn="l">
              <a:lnSpc>
                <a:spcPct val="150000"/>
              </a:lnSpc>
              <a:spcBef>
                <a:spcPts val="1210"/>
              </a:spcBef>
              <a:spcAft>
                <a:spcPts val="0"/>
              </a:spcAft>
              <a:buClr>
                <a:srgbClr val="C0504D"/>
              </a:buClr>
              <a:buSzPts val="1447"/>
              <a:buFont typeface="Century Gothic"/>
              <a:buChar char="●"/>
            </a:pPr>
            <a:r>
              <a:rPr lang="fr-FR" sz="1842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A hostname or group (host1, webservers)</a:t>
            </a:r>
            <a:endParaRPr sz="1842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20484" lvl="1" marL="914400" rtl="0" algn="l">
              <a:lnSpc>
                <a:spcPct val="150000"/>
              </a:lnSpc>
              <a:spcBef>
                <a:spcPts val="1210"/>
              </a:spcBef>
              <a:spcAft>
                <a:spcPts val="0"/>
              </a:spcAft>
              <a:buClr>
                <a:srgbClr val="C0504D"/>
              </a:buClr>
              <a:buSzPts val="1447"/>
              <a:buFont typeface="Century Gothic"/>
              <a:buChar char="●"/>
            </a:pPr>
            <a:r>
              <a:rPr b="0" i="0" lang="fr-FR" sz="1842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Wildcards (192.168.1.</a:t>
            </a:r>
            <a:r>
              <a:rPr b="1" i="0" lang="fr-FR" sz="1842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*</a:t>
            </a:r>
            <a:r>
              <a:rPr b="0" i="0" lang="fr-FR" sz="1842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)</a:t>
            </a:r>
            <a:endParaRPr sz="1842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20484" lvl="1" marL="914400" rtl="0" algn="l">
              <a:lnSpc>
                <a:spcPct val="150000"/>
              </a:lnSpc>
              <a:spcBef>
                <a:spcPts val="1210"/>
              </a:spcBef>
              <a:spcAft>
                <a:spcPts val="0"/>
              </a:spcAft>
              <a:buClr>
                <a:srgbClr val="C0504D"/>
              </a:buClr>
              <a:buSzPts val="1447"/>
              <a:buFont typeface="Century Gothic"/>
              <a:buChar char="●"/>
            </a:pPr>
            <a:r>
              <a:rPr b="0" i="0" lang="fr-FR" sz="1842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OR (host1</a:t>
            </a:r>
            <a:r>
              <a:rPr b="1" i="0" lang="fr-FR" sz="1842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:</a:t>
            </a:r>
            <a:r>
              <a:rPr b="0" i="0" lang="fr-FR" sz="1842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host2, webservers</a:t>
            </a:r>
            <a:r>
              <a:rPr b="1" i="0" lang="fr-FR" sz="1842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:</a:t>
            </a:r>
            <a:r>
              <a:rPr b="0" i="0" lang="fr-FR" sz="1842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dbservers)</a:t>
            </a:r>
            <a:endParaRPr sz="1842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20484" lvl="1" marL="914400" rtl="0" algn="l">
              <a:lnSpc>
                <a:spcPct val="150000"/>
              </a:lnSpc>
              <a:spcBef>
                <a:spcPts val="1210"/>
              </a:spcBef>
              <a:spcAft>
                <a:spcPts val="0"/>
              </a:spcAft>
              <a:buClr>
                <a:srgbClr val="C0504D"/>
              </a:buClr>
              <a:buSzPts val="1447"/>
              <a:buFont typeface="Century Gothic"/>
              <a:buChar char="●"/>
            </a:pPr>
            <a:r>
              <a:rPr b="0" i="0" lang="fr-FR" sz="1842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NOT (webservers:dbservers:</a:t>
            </a:r>
            <a:r>
              <a:rPr b="1" i="0" lang="fr-FR" sz="1842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!</a:t>
            </a:r>
            <a:r>
              <a:rPr b="0" i="0" lang="fr-FR" sz="1842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production)</a:t>
            </a:r>
            <a:endParaRPr sz="1842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20484" lvl="1" marL="914400" rtl="0" algn="l">
              <a:lnSpc>
                <a:spcPct val="150000"/>
              </a:lnSpc>
              <a:spcBef>
                <a:spcPts val="1210"/>
              </a:spcBef>
              <a:spcAft>
                <a:spcPts val="0"/>
              </a:spcAft>
              <a:buClr>
                <a:srgbClr val="C0504D"/>
              </a:buClr>
              <a:buSzPts val="1447"/>
              <a:buFont typeface="Century Gothic"/>
              <a:buChar char="●"/>
            </a:pPr>
            <a:r>
              <a:rPr b="0" i="0" lang="fr-FR" sz="1842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AND (webservers:dbservers:</a:t>
            </a:r>
            <a:r>
              <a:rPr b="1" i="0" lang="fr-FR" sz="1842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&amp;</a:t>
            </a:r>
            <a:r>
              <a:rPr b="0" i="0" lang="fr-FR" sz="1842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staging)</a:t>
            </a:r>
            <a:endParaRPr sz="1842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20484" lvl="1" marL="914400" rtl="0" algn="l">
              <a:lnSpc>
                <a:spcPct val="150000"/>
              </a:lnSpc>
              <a:spcBef>
                <a:spcPts val="1210"/>
              </a:spcBef>
              <a:spcAft>
                <a:spcPts val="0"/>
              </a:spcAft>
              <a:buClr>
                <a:srgbClr val="C0504D"/>
              </a:buClr>
              <a:buSzPts val="1447"/>
              <a:buFont typeface="Century Gothic"/>
              <a:buChar char="●"/>
            </a:pPr>
            <a:r>
              <a:rPr b="0" i="0" lang="fr-FR" sz="1842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R</a:t>
            </a:r>
            <a:r>
              <a:rPr b="0" i="0" lang="fr-FR" sz="1842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EGEX (</a:t>
            </a:r>
            <a:r>
              <a:rPr b="1" i="0" lang="fr-FR" sz="1842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~</a:t>
            </a:r>
            <a:r>
              <a:rPr b="0" i="0" lang="fr-FR" sz="1842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(web|db).*\.example\.com)</a:t>
            </a:r>
            <a:endParaRPr b="0" i="0" sz="1842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32" name="Google Shape;1132;p72"/>
          <p:cNvSpPr txBox="1"/>
          <p:nvPr>
            <p:ph idx="12" type="sldNum"/>
          </p:nvPr>
        </p:nvSpPr>
        <p:spPr>
          <a:xfrm>
            <a:off x="9553650" y="7096124"/>
            <a:ext cx="898449" cy="3092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6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" name="Google Shape;1137;p73"/>
          <p:cNvSpPr txBox="1"/>
          <p:nvPr>
            <p:ph type="title"/>
          </p:nvPr>
        </p:nvSpPr>
        <p:spPr>
          <a:xfrm>
            <a:off x="1374025" y="1095247"/>
            <a:ext cx="81285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/>
              <a:t>What we have covered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38" name="Google Shape;1138;p73"/>
          <p:cNvSpPr txBox="1"/>
          <p:nvPr>
            <p:ph idx="1" type="body"/>
          </p:nvPr>
        </p:nvSpPr>
        <p:spPr>
          <a:xfrm>
            <a:off x="1456806" y="2007653"/>
            <a:ext cx="77799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/>
              <a:t>Principle of inventories.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/>
              <a:t>Hosts and groups.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-FR"/>
              <a:t>Inventory variables.</a:t>
            </a:r>
            <a:endParaRPr/>
          </a:p>
        </p:txBody>
      </p:sp>
      <p:sp>
        <p:nvSpPr>
          <p:cNvPr id="1139" name="Google Shape;1139;p73"/>
          <p:cNvSpPr txBox="1"/>
          <p:nvPr>
            <p:ph idx="12" type="sldNum"/>
          </p:nvPr>
        </p:nvSpPr>
        <p:spPr>
          <a:xfrm>
            <a:off x="9553650" y="7096124"/>
            <a:ext cx="898449" cy="3092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3" name="Shape 1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4" name="Google Shape;1144;p74"/>
          <p:cNvSpPr txBox="1"/>
          <p:nvPr>
            <p:ph type="ctrTitle"/>
          </p:nvPr>
        </p:nvSpPr>
        <p:spPr>
          <a:xfrm>
            <a:off x="1336675" y="3057557"/>
            <a:ext cx="8020200" cy="1620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fr-FR"/>
              <a:t>Ad-hoc Commands 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45" name="Google Shape;1145;p74"/>
          <p:cNvSpPr txBox="1"/>
          <p:nvPr>
            <p:ph idx="1" type="subTitle"/>
          </p:nvPr>
        </p:nvSpPr>
        <p:spPr>
          <a:xfrm>
            <a:off x="1336675" y="3968912"/>
            <a:ext cx="8020050" cy="3239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5"/>
              <a:buFont typeface="Quattrocento Sans"/>
              <a:buNone/>
            </a:pPr>
            <a:r>
              <a:t/>
            </a:r>
            <a:endParaRPr/>
          </a:p>
        </p:txBody>
      </p:sp>
      <p:sp>
        <p:nvSpPr>
          <p:cNvPr id="1146" name="Google Shape;1146;p74"/>
          <p:cNvSpPr txBox="1"/>
          <p:nvPr>
            <p:ph idx="12" type="sldNum"/>
          </p:nvPr>
        </p:nvSpPr>
        <p:spPr>
          <a:xfrm>
            <a:off x="10205093" y="7292403"/>
            <a:ext cx="426720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0" name="Shape 1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1" name="Google Shape;1151;p75"/>
          <p:cNvSpPr txBox="1"/>
          <p:nvPr>
            <p:ph type="title"/>
          </p:nvPr>
        </p:nvSpPr>
        <p:spPr>
          <a:xfrm>
            <a:off x="1374025" y="1095247"/>
            <a:ext cx="8128634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Plan</a:t>
            </a:r>
            <a:endParaRPr/>
          </a:p>
        </p:txBody>
      </p:sp>
      <p:sp>
        <p:nvSpPr>
          <p:cNvPr id="1152" name="Google Shape;1152;p75"/>
          <p:cNvSpPr txBox="1"/>
          <p:nvPr>
            <p:ph idx="1" type="body"/>
          </p:nvPr>
        </p:nvSpPr>
        <p:spPr>
          <a:xfrm>
            <a:off x="1456806" y="2007653"/>
            <a:ext cx="7779900" cy="9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873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Char char="•"/>
            </a:pPr>
            <a:r>
              <a:rPr lang="fr-FR" sz="2500"/>
              <a:t>Ad-Hoc command syntax</a:t>
            </a:r>
            <a:endParaRPr sz="2500"/>
          </a:p>
          <a:p>
            <a:pPr indent="-3873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Char char="•"/>
            </a:pPr>
            <a:r>
              <a:rPr lang="fr-FR" sz="2500"/>
              <a:t>COMMAND Ad-Hoc - examples</a:t>
            </a:r>
            <a:endParaRPr sz="2500"/>
          </a:p>
        </p:txBody>
      </p:sp>
      <p:sp>
        <p:nvSpPr>
          <p:cNvPr id="1153" name="Google Shape;1153;p75"/>
          <p:cNvSpPr txBox="1"/>
          <p:nvPr>
            <p:ph idx="12" type="sldNum"/>
          </p:nvPr>
        </p:nvSpPr>
        <p:spPr>
          <a:xfrm>
            <a:off x="9553650" y="7096124"/>
            <a:ext cx="898449" cy="3092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76"/>
          <p:cNvSpPr txBox="1"/>
          <p:nvPr>
            <p:ph type="title"/>
          </p:nvPr>
        </p:nvSpPr>
        <p:spPr>
          <a:xfrm>
            <a:off x="1079500" y="1056051"/>
            <a:ext cx="7129489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Ad-Hoc command syntax </a:t>
            </a:r>
            <a:endParaRPr u="none"/>
          </a:p>
        </p:txBody>
      </p:sp>
      <p:sp>
        <p:nvSpPr>
          <p:cNvPr id="1160" name="Google Shape;1160;p76"/>
          <p:cNvSpPr txBox="1"/>
          <p:nvPr/>
        </p:nvSpPr>
        <p:spPr>
          <a:xfrm>
            <a:off x="393700" y="2254250"/>
            <a:ext cx="10212900" cy="45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125">
            <a:spAutoFit/>
          </a:bodyPr>
          <a:lstStyle/>
          <a:p>
            <a:pPr indent="-238377" lvl="0" marL="2600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504D"/>
              </a:buClr>
              <a:buSzPts val="965"/>
              <a:buFont typeface="Century Gothic"/>
              <a:buChar char="○"/>
            </a:pPr>
            <a:r>
              <a:rPr b="0" i="0" lang="fr-FR" sz="1403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$ ansible {</a:t>
            </a:r>
            <a:r>
              <a:rPr b="0" i="0" lang="fr-FR" sz="1228" u="none" cap="none" strike="noStrike">
                <a:solidFill>
                  <a:srgbClr val="6AA84F"/>
                </a:solidFill>
                <a:latin typeface="Consolas"/>
                <a:ea typeface="Consolas"/>
                <a:cs typeface="Consolas"/>
                <a:sym typeface="Consolas"/>
              </a:rPr>
              <a:t>pattern</a:t>
            </a:r>
            <a:r>
              <a:rPr b="0" i="0" lang="fr-FR" sz="1403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 -m {</a:t>
            </a:r>
            <a:r>
              <a:rPr b="0" i="0" lang="fr-FR" sz="1228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module</a:t>
            </a:r>
            <a:r>
              <a:rPr b="0" i="0" lang="fr-FR" sz="1403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 -a “{</a:t>
            </a:r>
            <a:r>
              <a:rPr b="0" i="0" lang="fr-FR" sz="1228" u="none" cap="none" strike="noStrik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options</a:t>
            </a:r>
            <a:r>
              <a:rPr b="0" i="0" lang="fr-FR" sz="1403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}” {flags}</a:t>
            </a:r>
            <a:endParaRPr b="0" i="0" sz="1403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208857" lvl="1" marL="550832" marR="0" rtl="0" algn="l">
              <a:lnSpc>
                <a:spcPct val="100000"/>
              </a:lnSpc>
              <a:spcBef>
                <a:spcPts val="1307"/>
              </a:spcBef>
              <a:spcAft>
                <a:spcPts val="0"/>
              </a:spcAft>
              <a:buClr>
                <a:srgbClr val="C0504D"/>
              </a:buClr>
              <a:buSzPts val="1447"/>
              <a:buFont typeface="Century Gothic"/>
              <a:buChar char="●"/>
            </a:pPr>
            <a:r>
              <a:rPr b="0" i="0" lang="fr-FR" sz="1842" u="none" cap="none" strike="noStrike">
                <a:solidFill>
                  <a:srgbClr val="79B160"/>
                </a:solidFill>
                <a:latin typeface="Trebuchet MS"/>
                <a:ea typeface="Trebuchet MS"/>
                <a:cs typeface="Trebuchet MS"/>
                <a:sym typeface="Trebuchet MS"/>
              </a:rPr>
              <a:t>pattern</a:t>
            </a:r>
            <a:r>
              <a:rPr b="0" i="0" lang="fr-FR" sz="1842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: </a:t>
            </a:r>
            <a:r>
              <a:rPr lang="fr-FR" sz="1842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Which host?</a:t>
            </a:r>
            <a:endParaRPr sz="1842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08857" lvl="1" marL="550832" marR="0" rtl="0" algn="l">
              <a:lnSpc>
                <a:spcPct val="100000"/>
              </a:lnSpc>
              <a:spcBef>
                <a:spcPts val="1210"/>
              </a:spcBef>
              <a:spcAft>
                <a:spcPts val="0"/>
              </a:spcAft>
              <a:buClr>
                <a:srgbClr val="C0504D"/>
              </a:buClr>
              <a:buSzPts val="1447"/>
              <a:buFont typeface="Century Gothic"/>
              <a:buChar char="●"/>
            </a:pPr>
            <a:r>
              <a:rPr b="0" i="0" lang="fr-FR" sz="1842" u="none" cap="none" strike="noStrike">
                <a:solidFill>
                  <a:srgbClr val="FF0000"/>
                </a:solidFill>
                <a:latin typeface="Trebuchet MS"/>
                <a:ea typeface="Trebuchet MS"/>
                <a:cs typeface="Trebuchet MS"/>
                <a:sym typeface="Trebuchet MS"/>
              </a:rPr>
              <a:t>module</a:t>
            </a:r>
            <a:r>
              <a:rPr b="0" i="0" lang="fr-FR" sz="1842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: </a:t>
            </a:r>
            <a:r>
              <a:rPr lang="fr-FR" sz="1842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Which ansible module? (default command)</a:t>
            </a:r>
            <a:endParaRPr b="0" i="0" sz="1842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08857" lvl="1" marL="550832" marR="0" rtl="0" algn="l">
              <a:lnSpc>
                <a:spcPct val="100000"/>
              </a:lnSpc>
              <a:spcBef>
                <a:spcPts val="1210"/>
              </a:spcBef>
              <a:spcAft>
                <a:spcPts val="0"/>
              </a:spcAft>
              <a:buClr>
                <a:srgbClr val="C0504D"/>
              </a:buClr>
              <a:buSzPts val="1447"/>
              <a:buFont typeface="Century Gothic"/>
              <a:buChar char="●"/>
            </a:pPr>
            <a:r>
              <a:rPr b="0" i="0" lang="fr-FR" sz="1842" u="none" cap="none" strike="noStrike">
                <a:solidFill>
                  <a:srgbClr val="3B3BFF"/>
                </a:solidFill>
                <a:latin typeface="Trebuchet MS"/>
                <a:ea typeface="Trebuchet MS"/>
                <a:cs typeface="Trebuchet MS"/>
                <a:sym typeface="Trebuchet MS"/>
              </a:rPr>
              <a:t>options</a:t>
            </a:r>
            <a:r>
              <a:rPr b="0" i="0" lang="fr-FR" sz="1842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: </a:t>
            </a:r>
            <a:r>
              <a:rPr lang="fr-FR" sz="1842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What module options?</a:t>
            </a:r>
            <a:endParaRPr b="0" i="0" sz="1842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179340" lvl="1" marL="521313" marR="0" rtl="0" algn="l">
              <a:lnSpc>
                <a:spcPct val="100000"/>
              </a:lnSpc>
              <a:spcBef>
                <a:spcPts val="1210"/>
              </a:spcBef>
              <a:spcAft>
                <a:spcPts val="0"/>
              </a:spcAft>
              <a:buClr>
                <a:srgbClr val="C0504D"/>
              </a:buClr>
              <a:buSzPts val="1447"/>
              <a:buFont typeface="Century Gothic"/>
              <a:buChar char="●"/>
            </a:pPr>
            <a:r>
              <a:rPr b="0" i="0" lang="fr-FR" sz="1842" u="none" cap="none" strike="noStrike">
                <a:solidFill>
                  <a:srgbClr val="5C5C5C"/>
                </a:solidFill>
                <a:latin typeface="Trebuchet MS"/>
                <a:ea typeface="Trebuchet MS"/>
                <a:cs typeface="Trebuchet MS"/>
                <a:sym typeface="Trebuchet MS"/>
              </a:rPr>
              <a:t>flags</a:t>
            </a:r>
            <a:r>
              <a:rPr b="0" i="0" lang="fr-FR" sz="1842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: </a:t>
            </a:r>
            <a:r>
              <a:rPr lang="fr-FR" sz="1842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Ansible command flags:</a:t>
            </a:r>
            <a:endParaRPr sz="1842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210"/>
              </a:spcBef>
              <a:spcAft>
                <a:spcPts val="0"/>
              </a:spcAft>
              <a:buNone/>
            </a:pPr>
            <a:r>
              <a:t/>
            </a:r>
            <a:endParaRPr sz="1842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158733" lvl="2" marL="971893" marR="0" rtl="0" algn="l">
              <a:lnSpc>
                <a:spcPct val="150000"/>
              </a:lnSpc>
              <a:spcBef>
                <a:spcPts val="88"/>
              </a:spcBef>
              <a:spcAft>
                <a:spcPts val="0"/>
              </a:spcAft>
              <a:buClr>
                <a:srgbClr val="A94643"/>
              </a:buClr>
              <a:buSzPts val="921"/>
              <a:buFont typeface="Century Gothic"/>
              <a:buChar char="○"/>
            </a:pPr>
            <a:r>
              <a:rPr b="0" i="0" lang="fr-FR" sz="1579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-u {username}: </a:t>
            </a:r>
            <a:r>
              <a:rPr lang="fr-FR" sz="1579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Execute the command as another user (current user by default)</a:t>
            </a:r>
            <a:endParaRPr b="0" i="0" sz="1579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158733" lvl="2" marL="971892" marR="0" rtl="0" algn="l">
              <a:lnSpc>
                <a:spcPct val="150000"/>
              </a:lnSpc>
              <a:spcBef>
                <a:spcPts val="88"/>
              </a:spcBef>
              <a:spcAft>
                <a:spcPts val="0"/>
              </a:spcAft>
              <a:buClr>
                <a:srgbClr val="A94643"/>
              </a:buClr>
              <a:buSzPts val="921"/>
              <a:buFont typeface="Century Gothic"/>
              <a:buChar char="○"/>
            </a:pPr>
            <a:r>
              <a:rPr b="0" i="0" lang="fr-FR" sz="1579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--sudo: </a:t>
            </a:r>
            <a:r>
              <a:rPr lang="fr-FR" sz="1579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execute command via sudo</a:t>
            </a:r>
            <a:endParaRPr sz="1579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158733" lvl="2" marL="971892" marR="0" rtl="0" algn="l">
              <a:lnSpc>
                <a:spcPct val="150000"/>
              </a:lnSpc>
              <a:spcBef>
                <a:spcPts val="88"/>
              </a:spcBef>
              <a:spcAft>
                <a:spcPts val="0"/>
              </a:spcAft>
              <a:buClr>
                <a:srgbClr val="A94643"/>
              </a:buClr>
              <a:buSzPts val="921"/>
              <a:buFont typeface="Century Gothic"/>
              <a:buChar char="○"/>
            </a:pPr>
            <a:r>
              <a:rPr b="0" i="0" lang="fr-FR" sz="1579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-K: </a:t>
            </a:r>
            <a:r>
              <a:rPr lang="fr-FR" sz="1579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Interactive request for sudo password</a:t>
            </a:r>
            <a:endParaRPr sz="1579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158733" lvl="2" marL="971893" marR="0" rtl="0" algn="l">
              <a:lnSpc>
                <a:spcPct val="150000"/>
              </a:lnSpc>
              <a:spcBef>
                <a:spcPts val="88"/>
              </a:spcBef>
              <a:spcAft>
                <a:spcPts val="0"/>
              </a:spcAft>
              <a:buClr>
                <a:srgbClr val="A94643"/>
              </a:buClr>
              <a:buSzPts val="921"/>
              <a:buFont typeface="Century Gothic"/>
              <a:buChar char="○"/>
            </a:pPr>
            <a:r>
              <a:rPr b="0" i="0" lang="fr-FR" sz="1579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-U {username}: </a:t>
            </a:r>
            <a:r>
              <a:rPr lang="fr-FR" sz="1579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User to use with sudo other than root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58733" lvl="2" marL="971892" marR="0" rtl="0" algn="l">
              <a:lnSpc>
                <a:spcPct val="150000"/>
              </a:lnSpc>
              <a:spcBef>
                <a:spcPts val="88"/>
              </a:spcBef>
              <a:spcAft>
                <a:spcPts val="0"/>
              </a:spcAft>
              <a:buClr>
                <a:srgbClr val="A94643"/>
              </a:buClr>
              <a:buSzPts val="921"/>
              <a:buFont typeface="Century Gothic"/>
              <a:buChar char="○"/>
            </a:pPr>
            <a:r>
              <a:rPr b="0" i="0" lang="fr-FR" sz="1579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-i {file}: </a:t>
            </a:r>
            <a:r>
              <a:rPr lang="fr-FR" sz="1579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inventory file if different from/etc/ansible/hosts</a:t>
            </a:r>
            <a:endParaRPr sz="1579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88"/>
              </a:spcBef>
              <a:spcAft>
                <a:spcPts val="0"/>
              </a:spcAft>
              <a:buNone/>
            </a:pPr>
            <a:r>
              <a:t/>
            </a:r>
            <a:endParaRPr sz="1579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61" name="Google Shape;1161;p76"/>
          <p:cNvSpPr txBox="1"/>
          <p:nvPr>
            <p:ph idx="12" type="sldNum"/>
          </p:nvPr>
        </p:nvSpPr>
        <p:spPr>
          <a:xfrm>
            <a:off x="9553650" y="7096124"/>
            <a:ext cx="898449" cy="3092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5" name="Shape 1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6" name="Google Shape;1166;p77"/>
          <p:cNvSpPr txBox="1"/>
          <p:nvPr/>
        </p:nvSpPr>
        <p:spPr>
          <a:xfrm>
            <a:off x="1529997" y="2492250"/>
            <a:ext cx="5742000" cy="4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125">
            <a:spAutoFit/>
          </a:bodyPr>
          <a:lstStyle/>
          <a:p>
            <a:pPr indent="0" lvl="0" marL="11139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157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 run your first Ansible command...</a:t>
            </a:r>
            <a:endParaRPr sz="1579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113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sz="1579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7" name="Google Shape;1167;p77"/>
          <p:cNvSpPr txBox="1"/>
          <p:nvPr/>
        </p:nvSpPr>
        <p:spPr>
          <a:xfrm>
            <a:off x="1116716" y="3243459"/>
            <a:ext cx="6009962" cy="1498792"/>
          </a:xfrm>
          <a:prstGeom prst="rect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0050">
            <a:spAutoFit/>
          </a:bodyPr>
          <a:lstStyle/>
          <a:p>
            <a:pPr indent="684502" lvl="0" marL="11139" marR="937361" rtl="0" algn="l">
              <a:lnSpc>
                <a:spcPct val="1178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28"/>
              <a:buFont typeface="Arial"/>
              <a:buNone/>
            </a:pPr>
            <a:r>
              <a:rPr b="0" i="0" lang="fr-FR" sz="1228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0" i="0" lang="fr-FR" sz="1228" u="none" cap="none" strike="noStrike">
                <a:solidFill>
                  <a:srgbClr val="37761C"/>
                </a:solidFill>
                <a:latin typeface="Consolas"/>
                <a:ea typeface="Consolas"/>
                <a:cs typeface="Consolas"/>
                <a:sym typeface="Consolas"/>
              </a:rPr>
              <a:t>sur quoi</a:t>
            </a:r>
            <a:r>
              <a:rPr b="0" i="0" lang="fr-FR" sz="1228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	</a:t>
            </a:r>
            <a:r>
              <a:rPr b="0" i="0" lang="fr-FR" sz="1228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(module)	</a:t>
            </a:r>
            <a:r>
              <a:rPr b="0" i="0" lang="fr-FR" sz="1228" u="none" cap="none" strike="noStrik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(arguments)  </a:t>
            </a:r>
            <a:r>
              <a:rPr b="0" i="0" lang="fr-FR" sz="1228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# ansible </a:t>
            </a:r>
            <a:r>
              <a:rPr b="0" i="0" lang="fr-FR" sz="1228" u="none" cap="none" strike="noStrike">
                <a:solidFill>
                  <a:srgbClr val="6AA84F"/>
                </a:solidFill>
                <a:latin typeface="Consolas"/>
                <a:ea typeface="Consolas"/>
                <a:cs typeface="Consolas"/>
                <a:sym typeface="Consolas"/>
              </a:rPr>
              <a:t>all </a:t>
            </a:r>
            <a:r>
              <a:rPr b="0" i="0" lang="fr-FR" sz="1228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-i </a:t>
            </a:r>
            <a:r>
              <a:rPr b="1" i="0" lang="fr-FR" sz="1228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inventory</a:t>
            </a:r>
            <a:r>
              <a:rPr b="0" i="0" lang="fr-FR" sz="1228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fr-FR" sz="1228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-m module </a:t>
            </a:r>
            <a:r>
              <a:rPr b="0" i="0" lang="fr-FR" sz="1228" u="none" cap="none" strike="noStrik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-a "uptime"</a:t>
            </a:r>
            <a:endParaRPr b="0" i="0" sz="1228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9"/>
              </a:spcBef>
              <a:spcAft>
                <a:spcPts val="0"/>
              </a:spcAft>
              <a:buClr>
                <a:srgbClr val="000000"/>
              </a:buClr>
              <a:buSzPts val="1140"/>
              <a:buFont typeface="Arial"/>
              <a:buNone/>
            </a:pPr>
            <a:r>
              <a:t/>
            </a:r>
            <a:endParaRPr b="0" i="0" sz="114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1139" marR="0" rtl="0" algn="l">
              <a:lnSpc>
                <a:spcPct val="11881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28"/>
              <a:buFont typeface="Arial"/>
              <a:buNone/>
            </a:pPr>
            <a:r>
              <a:rPr b="0" i="0" lang="fr-FR" sz="1228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192.168.250.13 | success | rc=0 &gt;&gt;</a:t>
            </a:r>
            <a:endParaRPr b="0" i="0" sz="1228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96354" marR="0" rtl="0" algn="l">
              <a:lnSpc>
                <a:spcPct val="11881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28"/>
              <a:buFont typeface="Arial"/>
              <a:buNone/>
            </a:pPr>
            <a:r>
              <a:rPr b="0" i="0" lang="fr-FR" sz="1228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18:57:01 up 11:03,	1 user,	load average: 0.00, 0.01, 0.05</a:t>
            </a:r>
            <a:endParaRPr b="0" i="0" sz="1228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5"/>
              </a:spcBef>
              <a:spcAft>
                <a:spcPts val="0"/>
              </a:spcAft>
              <a:buClr>
                <a:srgbClr val="000000"/>
              </a:buClr>
              <a:buSzPts val="1184"/>
              <a:buFont typeface="Arial"/>
              <a:buNone/>
            </a:pPr>
            <a:r>
              <a:t/>
            </a:r>
            <a:endParaRPr b="0" i="0" sz="1184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1139" marR="0" rtl="0" algn="l">
              <a:lnSpc>
                <a:spcPct val="11881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28"/>
              <a:buFont typeface="Arial"/>
              <a:buNone/>
            </a:pPr>
            <a:r>
              <a:rPr b="0" i="0" lang="fr-FR" sz="1228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192.168.250.11 | success | rc=0 &gt;&gt;</a:t>
            </a:r>
            <a:endParaRPr b="0" i="0" sz="1228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96354" marR="0" rtl="0" algn="l">
              <a:lnSpc>
                <a:spcPct val="11881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28"/>
              <a:buFont typeface="Arial"/>
              <a:buNone/>
            </a:pPr>
            <a:r>
              <a:rPr b="0" i="0" lang="fr-FR" sz="1228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18:57:02 up 11:03,	1 user,	load average: 0.00, 0.01, 0.05</a:t>
            </a:r>
            <a:endParaRPr b="0" i="0" sz="1228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168" name="Google Shape;1168;p77"/>
          <p:cNvSpPr txBox="1"/>
          <p:nvPr>
            <p:ph idx="12" type="sldNum"/>
          </p:nvPr>
        </p:nvSpPr>
        <p:spPr>
          <a:xfrm>
            <a:off x="9553650" y="7096124"/>
            <a:ext cx="898449" cy="3092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1169" name="Google Shape;1169;p77"/>
          <p:cNvSpPr txBox="1"/>
          <p:nvPr>
            <p:ph type="title"/>
          </p:nvPr>
        </p:nvSpPr>
        <p:spPr>
          <a:xfrm>
            <a:off x="1079500" y="1056051"/>
            <a:ext cx="71295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Ad-Hoc command syntax </a:t>
            </a:r>
            <a:endParaRPr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3" name="Shape 1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" name="Google Shape;1174;p78"/>
          <p:cNvSpPr txBox="1"/>
          <p:nvPr>
            <p:ph type="title"/>
          </p:nvPr>
        </p:nvSpPr>
        <p:spPr>
          <a:xfrm>
            <a:off x="1079062" y="1111250"/>
            <a:ext cx="7363864" cy="53446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11125">
            <a:spAutoFit/>
          </a:bodyPr>
          <a:lstStyle/>
          <a:p>
            <a:pPr indent="0" lvl="0" marL="11139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 u="none"/>
              <a:t>COMMANDE Ad-Hoc - </a:t>
            </a:r>
            <a:r>
              <a:rPr lang="fr-FR"/>
              <a:t>examples</a:t>
            </a:r>
            <a:endParaRPr u="none"/>
          </a:p>
        </p:txBody>
      </p:sp>
      <p:sp>
        <p:nvSpPr>
          <p:cNvPr id="1175" name="Google Shape;1175;p78"/>
          <p:cNvSpPr txBox="1"/>
          <p:nvPr/>
        </p:nvSpPr>
        <p:spPr>
          <a:xfrm>
            <a:off x="1079062" y="2409400"/>
            <a:ext cx="7407600" cy="2955900"/>
          </a:xfrm>
          <a:prstGeom prst="rect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11125">
            <a:spAutoFit/>
          </a:bodyPr>
          <a:lstStyle/>
          <a:p>
            <a:pPr indent="0" lvl="0" marL="11139" marR="0" rtl="0" algn="l">
              <a:lnSpc>
                <a:spcPct val="11881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28"/>
              <a:buFont typeface="Arial"/>
              <a:buNone/>
            </a:pPr>
            <a:r>
              <a:rPr b="1" i="0" lang="fr-FR" sz="1228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#Transfert </a:t>
            </a:r>
            <a:r>
              <a:rPr b="1" lang="fr-FR" sz="1228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of</a:t>
            </a:r>
            <a:r>
              <a:rPr b="1" i="0" lang="fr-FR" sz="1228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fi</a:t>
            </a:r>
            <a:r>
              <a:rPr b="1" lang="fr-FR" sz="1228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les</a:t>
            </a:r>
            <a:endParaRPr b="1" i="0" sz="1228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1139" marR="0" rtl="0" algn="l">
              <a:lnSpc>
                <a:spcPct val="118811"/>
              </a:lnSpc>
              <a:spcBef>
                <a:spcPts val="1026"/>
              </a:spcBef>
              <a:spcAft>
                <a:spcPts val="0"/>
              </a:spcAft>
              <a:buClr>
                <a:srgbClr val="000000"/>
              </a:buClr>
              <a:buSzPts val="1228"/>
              <a:buFont typeface="Arial"/>
              <a:buNone/>
            </a:pPr>
            <a:r>
              <a:rPr b="0" i="0" lang="fr-FR" sz="1228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$</a:t>
            </a:r>
            <a:r>
              <a:rPr b="0" i="0" lang="fr-FR" sz="1228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ansible all -m copy -a "src=/etc/hosts dest=/tmp/hosts“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1139" marR="0" rtl="0" algn="l">
              <a:lnSpc>
                <a:spcPct val="118811"/>
              </a:lnSpc>
              <a:spcBef>
                <a:spcPts val="1026"/>
              </a:spcBef>
              <a:spcAft>
                <a:spcPts val="0"/>
              </a:spcAft>
              <a:buClr>
                <a:srgbClr val="000000"/>
              </a:buClr>
              <a:buSzPts val="1228"/>
              <a:buFont typeface="Arial"/>
              <a:buNone/>
            </a:pPr>
            <a:r>
              <a:t/>
            </a:r>
            <a:endParaRPr b="0" i="0" sz="1228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1139" marR="0" rtl="0" algn="l">
              <a:lnSpc>
                <a:spcPct val="118811"/>
              </a:lnSpc>
              <a:spcBef>
                <a:spcPts val="88"/>
              </a:spcBef>
              <a:spcAft>
                <a:spcPts val="0"/>
              </a:spcAft>
              <a:buClr>
                <a:srgbClr val="000000"/>
              </a:buClr>
              <a:buSzPts val="1228"/>
              <a:buFont typeface="Arial"/>
              <a:buNone/>
            </a:pPr>
            <a:r>
              <a:rPr b="1" i="0" lang="fr-FR" sz="1228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# INSTALL </a:t>
            </a:r>
            <a:r>
              <a:rPr b="1" lang="fr-FR" sz="1228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THE</a:t>
            </a:r>
            <a:r>
              <a:rPr b="1" i="0" lang="fr-FR" sz="1228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HTTPD PACKAGE</a:t>
            </a:r>
            <a:endParaRPr b="1" i="0" sz="1228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1139" marR="0" rtl="0" algn="l">
              <a:lnSpc>
                <a:spcPct val="11881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28"/>
              <a:buFont typeface="Arial"/>
              <a:buNone/>
            </a:pPr>
            <a:r>
              <a:rPr b="0" i="0" lang="fr-FR" sz="1228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ansible web -i ./hosts -m yum -a "name=httpd state=present"</a:t>
            </a:r>
            <a:endParaRPr b="0" i="0" sz="1228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28"/>
              <a:buFont typeface="Arial"/>
              <a:buNone/>
            </a:pPr>
            <a:r>
              <a:t/>
            </a:r>
            <a:endParaRPr b="0" i="0" sz="1228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4"/>
              </a:spcBef>
              <a:spcAft>
                <a:spcPts val="0"/>
              </a:spcAft>
              <a:buClr>
                <a:srgbClr val="000000"/>
              </a:buClr>
              <a:buSzPts val="1184"/>
              <a:buFont typeface="Arial"/>
              <a:buNone/>
            </a:pPr>
            <a:r>
              <a:t/>
            </a:r>
            <a:endParaRPr b="0" i="0" sz="1184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1139" marR="0" rtl="0" algn="l">
              <a:lnSpc>
                <a:spcPct val="11881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28"/>
              <a:buFont typeface="Arial"/>
              <a:buNone/>
            </a:pPr>
            <a:r>
              <a:rPr b="1" i="0" lang="fr-FR" sz="1228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# </a:t>
            </a:r>
            <a:r>
              <a:rPr b="1" lang="fr-FR" sz="1228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Start and</a:t>
            </a:r>
            <a:r>
              <a:rPr b="1" i="0" lang="fr-FR" sz="1228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A</a:t>
            </a:r>
            <a:r>
              <a:rPr b="1" lang="fr-FR" sz="1228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ctivate the httpd</a:t>
            </a:r>
            <a:r>
              <a:rPr b="1" i="0" lang="fr-FR" sz="1228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SERVICE</a:t>
            </a:r>
            <a:endParaRPr b="1" i="0" sz="1228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1139" marR="0" rtl="0" algn="l">
              <a:lnSpc>
                <a:spcPct val="11881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28"/>
              <a:buFont typeface="Arial"/>
              <a:buNone/>
            </a:pPr>
            <a:r>
              <a:rPr b="0" i="0" lang="fr-FR" sz="1228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ansible web  -i ./hosts -m service -a "name=httpd enabled=yes state=started"</a:t>
            </a:r>
            <a:endParaRPr b="0" i="0" sz="1228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28100" marR="0" rtl="0" algn="l">
              <a:lnSpc>
                <a:spcPct val="100000"/>
              </a:lnSpc>
              <a:spcBef>
                <a:spcPts val="88"/>
              </a:spcBef>
              <a:spcAft>
                <a:spcPts val="0"/>
              </a:spcAft>
              <a:buClr>
                <a:srgbClr val="000000"/>
              </a:buClr>
              <a:buSzPts val="1228"/>
              <a:buFont typeface="Arial"/>
              <a:buNone/>
            </a:pPr>
            <a:r>
              <a:t/>
            </a:r>
            <a:endParaRPr b="0" i="0" sz="1228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88"/>
              </a:spcBef>
              <a:spcAft>
                <a:spcPts val="0"/>
              </a:spcAft>
              <a:buClr>
                <a:srgbClr val="000000"/>
              </a:buClr>
              <a:buSzPts val="1228"/>
              <a:buFont typeface="Arial"/>
              <a:buNone/>
            </a:pPr>
            <a:r>
              <a:rPr b="1" i="0" lang="fr-FR" sz="1228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# Collect</a:t>
            </a:r>
            <a:r>
              <a:rPr b="1" lang="fr-FR" sz="1228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of </a:t>
            </a:r>
            <a:r>
              <a:rPr b="1" i="0" lang="fr-FR" sz="1228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fa</a:t>
            </a:r>
            <a:r>
              <a:rPr b="1" lang="fr-FR" sz="1228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</a:t>
            </a:r>
            <a:r>
              <a:rPr b="1" i="0" lang="fr-FR" sz="1228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ts</a:t>
            </a:r>
            <a:endParaRPr b="1" i="0" sz="1228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1139" marR="0" rtl="0" algn="l">
              <a:lnSpc>
                <a:spcPct val="100000"/>
              </a:lnSpc>
              <a:spcBef>
                <a:spcPts val="1026"/>
              </a:spcBef>
              <a:spcAft>
                <a:spcPts val="0"/>
              </a:spcAft>
              <a:buClr>
                <a:srgbClr val="000000"/>
              </a:buClr>
              <a:buSzPts val="1228"/>
              <a:buFont typeface="Arial"/>
              <a:buNone/>
            </a:pPr>
            <a:r>
              <a:rPr b="0" i="0" lang="fr-FR" sz="1228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$ ansible all -m setup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6" name="Google Shape;1176;p78"/>
          <p:cNvSpPr txBox="1"/>
          <p:nvPr>
            <p:ph idx="12" type="sldNum"/>
          </p:nvPr>
        </p:nvSpPr>
        <p:spPr>
          <a:xfrm>
            <a:off x="9553650" y="7096124"/>
            <a:ext cx="898449" cy="3092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0" name="Shape 1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1" name="Google Shape;1181;p79"/>
          <p:cNvSpPr txBox="1"/>
          <p:nvPr>
            <p:ph type="title"/>
          </p:nvPr>
        </p:nvSpPr>
        <p:spPr>
          <a:xfrm>
            <a:off x="1907038" y="1004873"/>
            <a:ext cx="2700846" cy="53446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11125">
            <a:spAutoFit/>
          </a:bodyPr>
          <a:lstStyle/>
          <a:p>
            <a:pPr indent="0" lvl="0" marL="11139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 u="none"/>
              <a:t>LAB # 1</a:t>
            </a:r>
            <a:endParaRPr/>
          </a:p>
        </p:txBody>
      </p:sp>
      <p:sp>
        <p:nvSpPr>
          <p:cNvPr id="1182" name="Google Shape;1182;p79"/>
          <p:cNvSpPr txBox="1"/>
          <p:nvPr>
            <p:ph idx="1" type="body"/>
          </p:nvPr>
        </p:nvSpPr>
        <p:spPr>
          <a:xfrm>
            <a:off x="467836" y="2175729"/>
            <a:ext cx="9768600" cy="38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125">
            <a:spAutoFit/>
          </a:bodyPr>
          <a:lstStyle/>
          <a:p>
            <a:pPr indent="0" lvl="0" marL="5068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Ansible </a:t>
            </a:r>
            <a:r>
              <a:rPr lang="fr-FR"/>
              <a:t>Commands</a:t>
            </a:r>
            <a:endParaRPr/>
          </a:p>
          <a:p>
            <a:pPr indent="0" lvl="0" marL="3954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929"/>
          </a:p>
          <a:p>
            <a:pPr indent="0" lvl="0" marL="3954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623"/>
          </a:p>
          <a:p>
            <a:pPr indent="-342900" lvl="0" marL="457200" rtl="0" algn="l">
              <a:lnSpc>
                <a:spcPct val="150000"/>
              </a:lnSpc>
              <a:spcBef>
                <a:spcPts val="276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</a:pPr>
            <a:r>
              <a:rPr b="1" lang="fr-FR">
                <a:latin typeface="Malgun Gothic"/>
                <a:ea typeface="Malgun Gothic"/>
                <a:cs typeface="Malgun Gothic"/>
                <a:sym typeface="Malgun Gothic"/>
              </a:rPr>
              <a:t>Objectives</a:t>
            </a:r>
            <a:endParaRPr b="1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276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276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</a:pPr>
            <a:r>
              <a:rPr b="1" lang="fr-FR">
                <a:latin typeface="Malgun Gothic"/>
                <a:ea typeface="Malgun Gothic"/>
                <a:cs typeface="Malgun Gothic"/>
                <a:sym typeface="Malgun Gothic"/>
              </a:rPr>
              <a:t>Using the Ansible command, perform the following tasks:</a:t>
            </a:r>
            <a:endParaRPr b="1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7500" lvl="0" marL="9144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Malgun Gothic"/>
              <a:buChar char="-"/>
            </a:pPr>
            <a:r>
              <a:rPr b="1" lang="fr-FR">
                <a:latin typeface="Malgun Gothic"/>
                <a:ea typeface="Malgun Gothic"/>
                <a:cs typeface="Malgun Gothic"/>
                <a:sym typeface="Malgun Gothic"/>
              </a:rPr>
              <a:t>Test the Ansible connection to all your hosts using the Ping module</a:t>
            </a:r>
            <a:endParaRPr b="1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75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algun Gothic"/>
              <a:buChar char="-"/>
            </a:pPr>
            <a:r>
              <a:rPr b="1" lang="fr-FR">
                <a:latin typeface="Malgun Gothic"/>
                <a:ea typeface="Malgun Gothic"/>
                <a:cs typeface="Malgun Gothic"/>
                <a:sym typeface="Malgun Gothic"/>
              </a:rPr>
              <a:t>Install the emacs repository on all your hosts</a:t>
            </a:r>
            <a:endParaRPr b="1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75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algun Gothic"/>
              <a:buChar char="-"/>
            </a:pPr>
            <a:r>
              <a:rPr b="1" lang="fr-FR">
                <a:latin typeface="Malgun Gothic"/>
                <a:ea typeface="Malgun Gothic"/>
                <a:cs typeface="Malgun Gothic"/>
                <a:sym typeface="Malgun Gothic"/>
              </a:rPr>
              <a:t>Remove the git package from your local host.</a:t>
            </a:r>
            <a:endParaRPr b="1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276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83" name="Google Shape;1183;p79"/>
          <p:cNvSpPr txBox="1"/>
          <p:nvPr>
            <p:ph idx="12" type="sldNum"/>
          </p:nvPr>
        </p:nvSpPr>
        <p:spPr>
          <a:xfrm>
            <a:off x="9553650" y="7096124"/>
            <a:ext cx="898449" cy="3092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8"/>
          <p:cNvSpPr txBox="1"/>
          <p:nvPr>
            <p:ph type="title"/>
          </p:nvPr>
        </p:nvSpPr>
        <p:spPr>
          <a:xfrm>
            <a:off x="2300355" y="3511016"/>
            <a:ext cx="6092700" cy="53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11125">
            <a:spAutoFit/>
          </a:bodyPr>
          <a:lstStyle/>
          <a:p>
            <a:pPr indent="0" lvl="0" marL="11139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-FR"/>
              <a:t>INTRODUCTION TO ANSIBLE</a:t>
            </a:r>
            <a:endParaRPr/>
          </a:p>
        </p:txBody>
      </p:sp>
      <p:sp>
        <p:nvSpPr>
          <p:cNvPr id="112" name="Google Shape;112;p8"/>
          <p:cNvSpPr txBox="1"/>
          <p:nvPr>
            <p:ph idx="12" type="sldNum"/>
          </p:nvPr>
        </p:nvSpPr>
        <p:spPr>
          <a:xfrm>
            <a:off x="10205093" y="7292403"/>
            <a:ext cx="426720" cy="2406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7" name="Shape 1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8" name="Google Shape;1188;p80"/>
          <p:cNvSpPr txBox="1"/>
          <p:nvPr>
            <p:ph type="title"/>
          </p:nvPr>
        </p:nvSpPr>
        <p:spPr>
          <a:xfrm>
            <a:off x="1612900" y="1035050"/>
            <a:ext cx="5879704" cy="53446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11125">
            <a:spAutoFit/>
          </a:bodyPr>
          <a:lstStyle/>
          <a:p>
            <a:pPr indent="0" lvl="0" marL="11139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 u="none"/>
              <a:t>LAB #1 - SOLUTION</a:t>
            </a:r>
            <a:endParaRPr/>
          </a:p>
        </p:txBody>
      </p:sp>
      <p:sp>
        <p:nvSpPr>
          <p:cNvPr id="1189" name="Google Shape;1189;p80"/>
          <p:cNvSpPr txBox="1"/>
          <p:nvPr/>
        </p:nvSpPr>
        <p:spPr>
          <a:xfrm>
            <a:off x="1374414" y="3742488"/>
            <a:ext cx="7701440" cy="985874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11125">
            <a:spAutoFit/>
          </a:bodyPr>
          <a:lstStyle/>
          <a:p>
            <a:pPr indent="0" lvl="0" marL="11139" marR="0" rtl="0" algn="l">
              <a:lnSpc>
                <a:spcPct val="11881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28"/>
              <a:buFont typeface="Arial"/>
              <a:buNone/>
            </a:pPr>
            <a:r>
              <a:t/>
            </a:r>
            <a:endParaRPr b="0" i="0" sz="1228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1139" marR="0" rtl="0" algn="l">
              <a:lnSpc>
                <a:spcPct val="118811"/>
              </a:lnSpc>
              <a:spcBef>
                <a:spcPts val="88"/>
              </a:spcBef>
              <a:spcAft>
                <a:spcPts val="0"/>
              </a:spcAft>
              <a:buClr>
                <a:srgbClr val="000000"/>
              </a:buClr>
              <a:buSzPts val="1228"/>
              <a:buFont typeface="Arial"/>
              <a:buNone/>
            </a:pPr>
            <a:r>
              <a:rPr b="0" i="0" lang="fr-FR" sz="1228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ansible all -i inventory -m ping</a:t>
            </a:r>
            <a:endParaRPr b="0" i="0" sz="1228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1139" marR="432199" rtl="0" algn="l">
              <a:lnSpc>
                <a:spcPct val="117833"/>
              </a:lnSpc>
              <a:spcBef>
                <a:spcPts val="57"/>
              </a:spcBef>
              <a:spcAft>
                <a:spcPts val="0"/>
              </a:spcAft>
              <a:buClr>
                <a:srgbClr val="000000"/>
              </a:buClr>
              <a:buSzPts val="1228"/>
              <a:buFont typeface="Arial"/>
              <a:buNone/>
            </a:pPr>
            <a:r>
              <a:rPr b="0" i="0" lang="fr-FR" sz="1228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ansible all -i inventory -m yum -a "name=emacs state=present"  </a:t>
            </a:r>
            <a:endParaRPr b="0" i="0" sz="1228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1139" marR="432199" rtl="0" algn="l">
              <a:lnSpc>
                <a:spcPct val="117833"/>
              </a:lnSpc>
              <a:spcBef>
                <a:spcPts val="57"/>
              </a:spcBef>
              <a:spcAft>
                <a:spcPts val="0"/>
              </a:spcAft>
              <a:buClr>
                <a:srgbClr val="000000"/>
              </a:buClr>
              <a:buSzPts val="1228"/>
              <a:buFont typeface="Arial"/>
              <a:buNone/>
            </a:pPr>
            <a:r>
              <a:rPr b="0" i="0" lang="fr-FR" sz="1228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ansible localhost -m yum -a "name=git state=absent"</a:t>
            </a:r>
            <a:endParaRPr b="0" i="0" sz="1228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1139" marR="432199" rtl="0" algn="l">
              <a:lnSpc>
                <a:spcPct val="117833"/>
              </a:lnSpc>
              <a:spcBef>
                <a:spcPts val="57"/>
              </a:spcBef>
              <a:spcAft>
                <a:spcPts val="0"/>
              </a:spcAft>
              <a:buClr>
                <a:srgbClr val="000000"/>
              </a:buClr>
              <a:buSzPts val="1228"/>
              <a:buFont typeface="Arial"/>
              <a:buNone/>
            </a:pPr>
            <a:r>
              <a:t/>
            </a:r>
            <a:endParaRPr b="0" i="0" sz="1228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190" name="Google Shape;1190;p80"/>
          <p:cNvSpPr txBox="1"/>
          <p:nvPr>
            <p:ph idx="12" type="sldNum"/>
          </p:nvPr>
        </p:nvSpPr>
        <p:spPr>
          <a:xfrm>
            <a:off x="9553650" y="7096124"/>
            <a:ext cx="898449" cy="3092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4" name="Shape 1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5" name="Google Shape;1195;p81"/>
          <p:cNvSpPr txBox="1"/>
          <p:nvPr>
            <p:ph type="title"/>
          </p:nvPr>
        </p:nvSpPr>
        <p:spPr>
          <a:xfrm>
            <a:off x="1374025" y="1095247"/>
            <a:ext cx="81285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/>
              <a:t>What we have covered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96" name="Google Shape;1196;p81"/>
          <p:cNvSpPr txBox="1"/>
          <p:nvPr>
            <p:ph idx="1" type="body"/>
          </p:nvPr>
        </p:nvSpPr>
        <p:spPr>
          <a:xfrm>
            <a:off x="1456806" y="2007653"/>
            <a:ext cx="77799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-FR"/>
              <a:t>Principle of ad hoc orders.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/>
              <a:t>Syntaxes and options.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97" name="Google Shape;1197;p81"/>
          <p:cNvSpPr txBox="1"/>
          <p:nvPr>
            <p:ph idx="12" type="sldNum"/>
          </p:nvPr>
        </p:nvSpPr>
        <p:spPr>
          <a:xfrm>
            <a:off x="9553650" y="7096124"/>
            <a:ext cx="898449" cy="3092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82"/>
          <p:cNvSpPr txBox="1"/>
          <p:nvPr>
            <p:ph type="ctrTitle"/>
          </p:nvPr>
        </p:nvSpPr>
        <p:spPr>
          <a:xfrm>
            <a:off x="1336675" y="3057557"/>
            <a:ext cx="8020200" cy="2430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/>
              <a:t>Yaml language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03" name="Google Shape;1203;p82"/>
          <p:cNvSpPr txBox="1"/>
          <p:nvPr>
            <p:ph idx="1" type="subTitle"/>
          </p:nvPr>
        </p:nvSpPr>
        <p:spPr>
          <a:xfrm>
            <a:off x="1336675" y="3968912"/>
            <a:ext cx="8020050" cy="3239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5"/>
              <a:buFont typeface="Quattrocento Sans"/>
              <a:buNone/>
            </a:pPr>
            <a:r>
              <a:t/>
            </a:r>
            <a:endParaRPr/>
          </a:p>
        </p:txBody>
      </p:sp>
      <p:sp>
        <p:nvSpPr>
          <p:cNvPr id="1204" name="Google Shape;1204;p82"/>
          <p:cNvSpPr txBox="1"/>
          <p:nvPr>
            <p:ph idx="12" type="sldNum"/>
          </p:nvPr>
        </p:nvSpPr>
        <p:spPr>
          <a:xfrm>
            <a:off x="10205093" y="7292403"/>
            <a:ext cx="426720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8" name="Shape 1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" name="Google Shape;1209;p83"/>
          <p:cNvSpPr txBox="1"/>
          <p:nvPr>
            <p:ph type="title"/>
          </p:nvPr>
        </p:nvSpPr>
        <p:spPr>
          <a:xfrm>
            <a:off x="1374025" y="1095247"/>
            <a:ext cx="8128634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Plan</a:t>
            </a:r>
            <a:endParaRPr/>
          </a:p>
        </p:txBody>
      </p:sp>
      <p:sp>
        <p:nvSpPr>
          <p:cNvPr id="1210" name="Google Shape;1210;p83"/>
          <p:cNvSpPr txBox="1"/>
          <p:nvPr>
            <p:ph idx="1" type="body"/>
          </p:nvPr>
        </p:nvSpPr>
        <p:spPr>
          <a:xfrm>
            <a:off x="1456806" y="2007653"/>
            <a:ext cx="7779900" cy="38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873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Char char="•"/>
            </a:pPr>
            <a:r>
              <a:rPr lang="fr-FR" sz="2500"/>
              <a:t>Introduction</a:t>
            </a:r>
            <a:endParaRPr sz="2500"/>
          </a:p>
          <a:p>
            <a:pPr indent="-3873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Char char="•"/>
            </a:pPr>
            <a:r>
              <a:rPr lang="fr-FR" sz="2500"/>
              <a:t>Syntaxes</a:t>
            </a:r>
            <a:endParaRPr sz="2500"/>
          </a:p>
          <a:p>
            <a:pPr indent="-3873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Char char="•"/>
            </a:pPr>
            <a:r>
              <a:rPr lang="fr-FR" sz="2500"/>
              <a:t>Syntax complexes</a:t>
            </a:r>
            <a:endParaRPr sz="2500"/>
          </a:p>
          <a:p>
            <a:pPr indent="-3873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Char char="•"/>
            </a:pPr>
            <a:r>
              <a:rPr lang="fr-FR" sz="2500"/>
              <a:t>Syntaxes: abbreviated forms</a:t>
            </a:r>
            <a:endParaRPr sz="2500"/>
          </a:p>
          <a:p>
            <a:pPr indent="-3873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Char char="•"/>
            </a:pPr>
            <a:r>
              <a:rPr lang="fr-FR" sz="2500"/>
              <a:t>Syntaxes: multi-line values</a:t>
            </a:r>
            <a:endParaRPr sz="2500"/>
          </a:p>
          <a:p>
            <a:pPr indent="-3873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Char char="•"/>
            </a:pPr>
            <a:r>
              <a:rPr lang="fr-FR" sz="2500"/>
              <a:t>Syntaxes: boolean values</a:t>
            </a:r>
            <a:endParaRPr sz="2500"/>
          </a:p>
          <a:p>
            <a:pPr indent="-3873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Char char="•"/>
            </a:pPr>
            <a:r>
              <a:rPr lang="fr-FR" sz="2500"/>
              <a:t>Syntaxes : variables</a:t>
            </a:r>
            <a:endParaRPr sz="2500"/>
          </a:p>
        </p:txBody>
      </p:sp>
      <p:sp>
        <p:nvSpPr>
          <p:cNvPr id="1211" name="Google Shape;1211;p83"/>
          <p:cNvSpPr txBox="1"/>
          <p:nvPr>
            <p:ph idx="12" type="sldNum"/>
          </p:nvPr>
        </p:nvSpPr>
        <p:spPr>
          <a:xfrm>
            <a:off x="9553650" y="7096124"/>
            <a:ext cx="898449" cy="3092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5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Google Shape;1216;p84"/>
          <p:cNvSpPr txBox="1"/>
          <p:nvPr>
            <p:ph type="title"/>
          </p:nvPr>
        </p:nvSpPr>
        <p:spPr>
          <a:xfrm>
            <a:off x="1374025" y="1095247"/>
            <a:ext cx="8128634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 u="none"/>
              <a:t>Introduction</a:t>
            </a:r>
            <a:endParaRPr/>
          </a:p>
        </p:txBody>
      </p:sp>
      <p:sp>
        <p:nvSpPr>
          <p:cNvPr id="1217" name="Google Shape;1217;p84"/>
          <p:cNvSpPr txBox="1"/>
          <p:nvPr>
            <p:ph idx="1" type="body"/>
          </p:nvPr>
        </p:nvSpPr>
        <p:spPr>
          <a:xfrm>
            <a:off x="481200" y="2371950"/>
            <a:ext cx="10212300" cy="38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3619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fr-FR" sz="2100"/>
              <a:t>YAML, acronym of "Yet Another Markup Language" in its version 1.0, it becomes the recursive acronym of "YAML Ain’t Markup Language" ("YAML is not a markup language") in its version 1.1.</a:t>
            </a:r>
            <a:endParaRPr sz="2100"/>
          </a:p>
          <a:p>
            <a:pPr indent="-3619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fr-FR" sz="2100"/>
              <a:t>Mainly designed for the representation of data structures</a:t>
            </a:r>
            <a:endParaRPr sz="2100"/>
          </a:p>
          <a:p>
            <a:pPr indent="-3619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fr-FR" sz="2100"/>
              <a:t>Easy to write, format that can be read by humans</a:t>
            </a:r>
            <a:endParaRPr sz="2100"/>
          </a:p>
          <a:p>
            <a:pPr indent="-3619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fr-FR" sz="2100"/>
              <a:t>Design objective: to abandon traditional “cloistered” syntax</a:t>
            </a:r>
            <a:endParaRPr sz="2100"/>
          </a:p>
          <a:p>
            <a:pPr indent="-3619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fr-FR" sz="2100"/>
              <a:t>A format for representing data by Unicode serialization. It takes concepts from other languages such as XML.</a:t>
            </a:r>
            <a:endParaRPr sz="2100"/>
          </a:p>
        </p:txBody>
      </p:sp>
      <p:sp>
        <p:nvSpPr>
          <p:cNvPr id="1218" name="Google Shape;1218;p84"/>
          <p:cNvSpPr txBox="1"/>
          <p:nvPr>
            <p:ph idx="12" type="sldNum"/>
          </p:nvPr>
        </p:nvSpPr>
        <p:spPr>
          <a:xfrm>
            <a:off x="9553650" y="7096124"/>
            <a:ext cx="898449" cy="3092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2" name="Shape 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3" name="Google Shape;1223;p85"/>
          <p:cNvSpPr txBox="1"/>
          <p:nvPr>
            <p:ph type="title"/>
          </p:nvPr>
        </p:nvSpPr>
        <p:spPr>
          <a:xfrm>
            <a:off x="1374025" y="1095247"/>
            <a:ext cx="8128634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 u="none"/>
              <a:t>Syntaxes</a:t>
            </a:r>
            <a:endParaRPr/>
          </a:p>
        </p:txBody>
      </p:sp>
      <p:sp>
        <p:nvSpPr>
          <p:cNvPr id="1224" name="Google Shape;1224;p85"/>
          <p:cNvSpPr txBox="1"/>
          <p:nvPr>
            <p:ph idx="1" type="body"/>
          </p:nvPr>
        </p:nvSpPr>
        <p:spPr>
          <a:xfrm>
            <a:off x="1456806" y="2007653"/>
            <a:ext cx="7779786" cy="35261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lnSpcReduction="10000"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fr-FR"/>
              <a:t>All YAML files can optionally start with --- and end with ... .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fr-FR"/>
              <a:t>It consists of different blocks: each sub-block is advanced by two spaces compared to the parent block.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fr-FR"/>
              <a:t>List: It allows to define lists whose items should be preceded by dash - and space.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fr-FR">
                <a:solidFill>
                  <a:srgbClr val="FF0000"/>
                </a:solidFill>
              </a:rPr>
              <a:t>-</a:t>
            </a:r>
            <a:r>
              <a:rPr lang="fr-FR" sz="2193">
                <a:highlight>
                  <a:srgbClr val="FFFF00"/>
                </a:highlight>
              </a:rPr>
              <a:t> </a:t>
            </a:r>
            <a:r>
              <a:rPr lang="fr-FR" sz="2193"/>
              <a:t>Apple</a:t>
            </a:r>
            <a:endParaRPr/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fr-FR">
                <a:solidFill>
                  <a:srgbClr val="FF0000"/>
                </a:solidFill>
              </a:rPr>
              <a:t>-</a:t>
            </a:r>
            <a:r>
              <a:rPr lang="fr-FR" sz="2193">
                <a:highlight>
                  <a:srgbClr val="FFFF00"/>
                </a:highlight>
              </a:rPr>
              <a:t> </a:t>
            </a:r>
            <a:r>
              <a:rPr lang="fr-FR" sz="2193"/>
              <a:t>Orange</a:t>
            </a:r>
            <a:endParaRPr/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fr-FR">
                <a:solidFill>
                  <a:srgbClr val="FF0000"/>
                </a:solidFill>
              </a:rPr>
              <a:t>-</a:t>
            </a:r>
            <a:r>
              <a:rPr lang="fr-FR" sz="2193">
                <a:highlight>
                  <a:srgbClr val="FFFF00"/>
                </a:highlight>
              </a:rPr>
              <a:t> </a:t>
            </a:r>
            <a:r>
              <a:rPr lang="fr-FR" sz="2193"/>
              <a:t>Strawberry</a:t>
            </a:r>
            <a:endParaRPr sz="2193"/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fr-FR">
                <a:solidFill>
                  <a:srgbClr val="FF0000"/>
                </a:solidFill>
              </a:rPr>
              <a:t>-</a:t>
            </a:r>
            <a:r>
              <a:rPr lang="fr-FR" sz="2193">
                <a:highlight>
                  <a:srgbClr val="FFFF00"/>
                </a:highlight>
              </a:rPr>
              <a:t> </a:t>
            </a:r>
            <a:r>
              <a:rPr lang="fr-FR" sz="2193"/>
              <a:t>Mango</a:t>
            </a:r>
            <a:endParaRPr/>
          </a:p>
        </p:txBody>
      </p:sp>
      <p:sp>
        <p:nvSpPr>
          <p:cNvPr id="1225" name="Google Shape;1225;p85"/>
          <p:cNvSpPr txBox="1"/>
          <p:nvPr>
            <p:ph idx="12" type="sldNum"/>
          </p:nvPr>
        </p:nvSpPr>
        <p:spPr>
          <a:xfrm>
            <a:off x="9553650" y="7096124"/>
            <a:ext cx="898449" cy="3092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9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Google Shape;1230;p86"/>
          <p:cNvSpPr txBox="1"/>
          <p:nvPr>
            <p:ph type="title"/>
          </p:nvPr>
        </p:nvSpPr>
        <p:spPr>
          <a:xfrm>
            <a:off x="1374025" y="1095247"/>
            <a:ext cx="8128634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Syntaxes</a:t>
            </a:r>
            <a:endParaRPr/>
          </a:p>
        </p:txBody>
      </p:sp>
      <p:sp>
        <p:nvSpPr>
          <p:cNvPr id="1231" name="Google Shape;1231;p86"/>
          <p:cNvSpPr txBox="1"/>
          <p:nvPr>
            <p:ph idx="1" type="body"/>
          </p:nvPr>
        </p:nvSpPr>
        <p:spPr>
          <a:xfrm>
            <a:off x="1456806" y="2007653"/>
            <a:ext cx="7779786" cy="35261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fr-FR"/>
              <a:t>Dictionaries: </a:t>
            </a:r>
            <a:r>
              <a:rPr lang="fr-FR"/>
              <a:t>A dictionary is represented in a simple form (the colon must be followed by a space): key: value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ahmed</a:t>
            </a:r>
            <a:r>
              <a:rPr lang="fr-FR"/>
              <a:t>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>
                <a:highlight>
                  <a:srgbClr val="FFFF00"/>
                </a:highlight>
              </a:rPr>
              <a:t>  </a:t>
            </a:r>
            <a:r>
              <a:rPr lang="fr-FR"/>
              <a:t>name: ahmed hosni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>
                <a:highlight>
                  <a:srgbClr val="FFFF00"/>
                </a:highlight>
              </a:rPr>
              <a:t>  </a:t>
            </a:r>
            <a:r>
              <a:rPr lang="fr-FR"/>
              <a:t>job: Consultant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>
                <a:highlight>
                  <a:srgbClr val="FFFF00"/>
                </a:highlight>
              </a:rPr>
              <a:t>  </a:t>
            </a:r>
            <a:r>
              <a:rPr lang="fr-FR"/>
              <a:t>skill: DevOps</a:t>
            </a:r>
            <a:endParaRPr sz="2193"/>
          </a:p>
        </p:txBody>
      </p:sp>
      <p:sp>
        <p:nvSpPr>
          <p:cNvPr id="1232" name="Google Shape;1232;p86"/>
          <p:cNvSpPr txBox="1"/>
          <p:nvPr>
            <p:ph idx="12" type="sldNum"/>
          </p:nvPr>
        </p:nvSpPr>
        <p:spPr>
          <a:xfrm>
            <a:off x="9553650" y="7096124"/>
            <a:ext cx="898449" cy="3092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6" name="Shape 1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7" name="Google Shape;1237;p87"/>
          <p:cNvSpPr txBox="1"/>
          <p:nvPr>
            <p:ph type="title"/>
          </p:nvPr>
        </p:nvSpPr>
        <p:spPr>
          <a:xfrm>
            <a:off x="1374025" y="1095247"/>
            <a:ext cx="81285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Syntax complexes</a:t>
            </a:r>
            <a:endParaRPr/>
          </a:p>
        </p:txBody>
      </p:sp>
      <p:sp>
        <p:nvSpPr>
          <p:cNvPr id="1238" name="Google Shape;1238;p87"/>
          <p:cNvSpPr txBox="1"/>
          <p:nvPr>
            <p:ph idx="1" type="body"/>
          </p:nvPr>
        </p:nvSpPr>
        <p:spPr>
          <a:xfrm>
            <a:off x="735171" y="2053940"/>
            <a:ext cx="9223058" cy="45641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- martin: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  name: Martin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  job: Developpeur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  skills: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    - python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    - perl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    - pascal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- alice: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  name: Alice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  job: Developpeur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  skills: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    - lisp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    - fortran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    - erlang</a:t>
            </a:r>
            <a:endParaRPr sz="2193"/>
          </a:p>
        </p:txBody>
      </p:sp>
      <p:sp>
        <p:nvSpPr>
          <p:cNvPr id="1239" name="Google Shape;1239;p87"/>
          <p:cNvSpPr txBox="1"/>
          <p:nvPr>
            <p:ph idx="12" type="sldNum"/>
          </p:nvPr>
        </p:nvSpPr>
        <p:spPr>
          <a:xfrm>
            <a:off x="9553650" y="7096124"/>
            <a:ext cx="898449" cy="3092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88"/>
          <p:cNvSpPr txBox="1"/>
          <p:nvPr>
            <p:ph type="title"/>
          </p:nvPr>
        </p:nvSpPr>
        <p:spPr>
          <a:xfrm>
            <a:off x="1374025" y="1095247"/>
            <a:ext cx="8128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 sz="3100"/>
              <a:t>Syntaxes : abbreviated forms</a:t>
            </a:r>
            <a:endParaRPr sz="3100"/>
          </a:p>
        </p:txBody>
      </p:sp>
      <p:sp>
        <p:nvSpPr>
          <p:cNvPr id="1245" name="Google Shape;1245;p88"/>
          <p:cNvSpPr txBox="1"/>
          <p:nvPr>
            <p:ph idx="1" type="body"/>
          </p:nvPr>
        </p:nvSpPr>
        <p:spPr>
          <a:xfrm>
            <a:off x="735171" y="2053940"/>
            <a:ext cx="9223058" cy="45641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Dictionaries and lists can also be represented in an abbreviated form if you really want: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martin: </a:t>
            </a:r>
            <a:r>
              <a:rPr lang="fr-FR">
                <a:solidFill>
                  <a:srgbClr val="718D00"/>
                </a:solidFill>
                <a:latin typeface="Arial"/>
                <a:ea typeface="Arial"/>
                <a:cs typeface="Arial"/>
                <a:sym typeface="Arial"/>
              </a:rPr>
              <a:t>{</a:t>
            </a:r>
            <a:r>
              <a:rPr lang="fr-FR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name: Martin</a:t>
            </a:r>
            <a:r>
              <a:rPr lang="fr-FR">
                <a:solidFill>
                  <a:srgbClr val="718D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fr-FR"/>
              <a:t>job: Developer, skill: Elite</a:t>
            </a:r>
            <a:r>
              <a:rPr lang="fr-FR">
                <a:solidFill>
                  <a:srgbClr val="718D00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Fruits:</a:t>
            </a:r>
            <a:r>
              <a:rPr lang="fr-FR">
                <a:solidFill>
                  <a:srgbClr val="718D00"/>
                </a:solidFill>
                <a:latin typeface="Arial"/>
                <a:ea typeface="Arial"/>
                <a:cs typeface="Arial"/>
                <a:sym typeface="Arial"/>
              </a:rPr>
              <a:t> ['</a:t>
            </a:r>
            <a:r>
              <a:rPr lang="fr-FR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Apple</a:t>
            </a:r>
            <a:r>
              <a:rPr lang="fr-FR">
                <a:solidFill>
                  <a:srgbClr val="718D00"/>
                </a:solidFill>
                <a:latin typeface="Arial"/>
                <a:ea typeface="Arial"/>
                <a:cs typeface="Arial"/>
                <a:sym typeface="Arial"/>
              </a:rPr>
              <a:t>', '</a:t>
            </a:r>
            <a:r>
              <a:rPr lang="fr-FR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Orange</a:t>
            </a:r>
            <a:r>
              <a:rPr lang="fr-FR">
                <a:solidFill>
                  <a:srgbClr val="718D00"/>
                </a:solidFill>
                <a:latin typeface="Arial"/>
                <a:ea typeface="Arial"/>
                <a:cs typeface="Arial"/>
                <a:sym typeface="Arial"/>
              </a:rPr>
              <a:t>', '</a:t>
            </a:r>
            <a:r>
              <a:rPr lang="fr-FR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Strawberry</a:t>
            </a:r>
            <a:r>
              <a:rPr lang="fr-FR">
                <a:solidFill>
                  <a:srgbClr val="718D00"/>
                </a:solidFill>
                <a:latin typeface="Arial"/>
                <a:ea typeface="Arial"/>
                <a:cs typeface="Arial"/>
                <a:sym typeface="Arial"/>
              </a:rPr>
              <a:t>', '</a:t>
            </a:r>
            <a:r>
              <a:rPr lang="fr-FR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Mango</a:t>
            </a:r>
            <a:r>
              <a:rPr lang="fr-FR">
                <a:solidFill>
                  <a:srgbClr val="718D00"/>
                </a:solidFill>
                <a:latin typeface="Arial"/>
                <a:ea typeface="Arial"/>
                <a:cs typeface="Arial"/>
                <a:sym typeface="Arial"/>
              </a:rPr>
              <a:t>']</a:t>
            </a:r>
            <a:endParaRPr/>
          </a:p>
        </p:txBody>
      </p:sp>
      <p:sp>
        <p:nvSpPr>
          <p:cNvPr id="1246" name="Google Shape;1246;p88"/>
          <p:cNvSpPr txBox="1"/>
          <p:nvPr>
            <p:ph idx="12" type="sldNum"/>
          </p:nvPr>
        </p:nvSpPr>
        <p:spPr>
          <a:xfrm>
            <a:off x="9553650" y="7096124"/>
            <a:ext cx="898449" cy="3092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0" name="Shape 1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1" name="Google Shape;1251;p89"/>
          <p:cNvSpPr txBox="1"/>
          <p:nvPr>
            <p:ph type="title"/>
          </p:nvPr>
        </p:nvSpPr>
        <p:spPr>
          <a:xfrm>
            <a:off x="1374025" y="1095247"/>
            <a:ext cx="8128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 sz="3000"/>
              <a:t>Syntaxes : </a:t>
            </a:r>
            <a:r>
              <a:rPr lang="fr-FR" sz="3000"/>
              <a:t>multi-line values</a:t>
            </a:r>
            <a:endParaRPr sz="3000"/>
          </a:p>
        </p:txBody>
      </p:sp>
      <p:sp>
        <p:nvSpPr>
          <p:cNvPr id="1252" name="Google Shape;1252;p89"/>
          <p:cNvSpPr txBox="1"/>
          <p:nvPr>
            <p:ph idx="1" type="body"/>
          </p:nvPr>
        </p:nvSpPr>
        <p:spPr>
          <a:xfrm>
            <a:off x="735171" y="2053940"/>
            <a:ext cx="9223058" cy="45641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include_newlines: </a:t>
            </a:r>
            <a:r>
              <a:rPr b="1" lang="fr-FR">
                <a:solidFill>
                  <a:srgbClr val="FF0000"/>
                </a:solidFill>
              </a:rPr>
              <a:t>|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   exactly as you see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   will appear these three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   lines of poetry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fold_newlines: </a:t>
            </a:r>
            <a:r>
              <a:rPr b="1" lang="fr-FR">
                <a:solidFill>
                  <a:srgbClr val="FF0000"/>
                </a:solidFill>
              </a:rPr>
              <a:t>&gt;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   this is really a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   single line of text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   despite appearances</a:t>
            </a:r>
            <a:endParaRPr/>
          </a:p>
        </p:txBody>
      </p:sp>
      <p:sp>
        <p:nvSpPr>
          <p:cNvPr id="1253" name="Google Shape;1253;p89"/>
          <p:cNvSpPr txBox="1"/>
          <p:nvPr>
            <p:ph idx="12" type="sldNum"/>
          </p:nvPr>
        </p:nvSpPr>
        <p:spPr>
          <a:xfrm>
            <a:off x="9553650" y="7096124"/>
            <a:ext cx="898449" cy="3092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9"/>
          <p:cNvSpPr txBox="1"/>
          <p:nvPr>
            <p:ph type="title"/>
          </p:nvPr>
        </p:nvSpPr>
        <p:spPr>
          <a:xfrm>
            <a:off x="1374025" y="1095247"/>
            <a:ext cx="8128634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Plan</a:t>
            </a:r>
            <a:endParaRPr/>
          </a:p>
        </p:txBody>
      </p:sp>
      <p:sp>
        <p:nvSpPr>
          <p:cNvPr id="118" name="Google Shape;118;p9"/>
          <p:cNvSpPr/>
          <p:nvPr/>
        </p:nvSpPr>
        <p:spPr>
          <a:xfrm>
            <a:off x="1374024" y="2406650"/>
            <a:ext cx="7325475" cy="27853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873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F487C"/>
              </a:buClr>
              <a:buSzPts val="2500"/>
              <a:buFont typeface="Calibri"/>
              <a:buChar char="•"/>
            </a:pPr>
            <a:r>
              <a:rPr lang="fr-FR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Introduction</a:t>
            </a:r>
            <a:endParaRPr sz="2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73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F487C"/>
              </a:buClr>
              <a:buSzPts val="2500"/>
              <a:buFont typeface="Calibri"/>
              <a:buChar char="•"/>
            </a:pPr>
            <a:r>
              <a:rPr lang="fr-FR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 is Ansible</a:t>
            </a:r>
            <a:endParaRPr sz="2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73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F487C"/>
              </a:buClr>
              <a:buSzPts val="2500"/>
              <a:buFont typeface="Calibri"/>
              <a:buChar char="•"/>
            </a:pPr>
            <a:r>
              <a:rPr lang="fr-FR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Principles on configuration management tools</a:t>
            </a:r>
            <a:endParaRPr sz="2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73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F487C"/>
              </a:buClr>
              <a:buSzPts val="2500"/>
              <a:buFont typeface="Calibri"/>
              <a:buChar char="•"/>
            </a:pPr>
            <a:r>
              <a:rPr lang="fr-FR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Examples of Ansible</a:t>
            </a:r>
            <a:endParaRPr sz="2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73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F487C"/>
              </a:buClr>
              <a:buSzPts val="2500"/>
              <a:buFont typeface="Calibri"/>
              <a:buChar char="•"/>
            </a:pPr>
            <a:r>
              <a:rPr lang="fr-FR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Ansible benefits</a:t>
            </a:r>
            <a:endParaRPr sz="2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73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F487C"/>
              </a:buClr>
              <a:buSzPts val="2500"/>
              <a:buFont typeface="Calibri"/>
              <a:buChar char="•"/>
            </a:pPr>
            <a:r>
              <a:rPr lang="fr-FR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Ansible automates any technology</a:t>
            </a:r>
            <a:endParaRPr sz="2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73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F487C"/>
              </a:buClr>
              <a:buSzPts val="2500"/>
              <a:buFont typeface="Calibri"/>
              <a:buChar char="•"/>
            </a:pPr>
            <a:r>
              <a:rPr lang="fr-FR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Related to the devops?</a:t>
            </a:r>
            <a:endParaRPr sz="2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p9"/>
          <p:cNvSpPr txBox="1"/>
          <p:nvPr>
            <p:ph idx="12" type="sldNum"/>
          </p:nvPr>
        </p:nvSpPr>
        <p:spPr>
          <a:xfrm>
            <a:off x="10205093" y="7292403"/>
            <a:ext cx="426720" cy="2406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7" name="Shape 1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8" name="Google Shape;1258;p90"/>
          <p:cNvSpPr txBox="1"/>
          <p:nvPr>
            <p:ph type="title"/>
          </p:nvPr>
        </p:nvSpPr>
        <p:spPr>
          <a:xfrm>
            <a:off x="1374025" y="1095247"/>
            <a:ext cx="8128634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Syntaxes : boolean values</a:t>
            </a:r>
            <a:endParaRPr/>
          </a:p>
        </p:txBody>
      </p:sp>
      <p:sp>
        <p:nvSpPr>
          <p:cNvPr id="1259" name="Google Shape;1259;p90"/>
          <p:cNvSpPr txBox="1"/>
          <p:nvPr>
            <p:ph idx="1" type="body"/>
          </p:nvPr>
        </p:nvSpPr>
        <p:spPr>
          <a:xfrm>
            <a:off x="735171" y="2053940"/>
            <a:ext cx="9223058" cy="45641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create_key:</a:t>
            </a:r>
            <a:r>
              <a:rPr lang="fr-FR">
                <a:highlight>
                  <a:srgbClr val="FFFF00"/>
                </a:highlight>
              </a:rPr>
              <a:t> </a:t>
            </a:r>
            <a:r>
              <a:rPr b="1" lang="fr-FR">
                <a:solidFill>
                  <a:srgbClr val="FF0000"/>
                </a:solidFill>
              </a:rPr>
              <a:t>yes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needs_agent:</a:t>
            </a:r>
            <a:r>
              <a:rPr lang="fr-FR">
                <a:highlight>
                  <a:srgbClr val="FFFF00"/>
                </a:highlight>
              </a:rPr>
              <a:t> </a:t>
            </a:r>
            <a:r>
              <a:rPr b="1" lang="fr-FR">
                <a:solidFill>
                  <a:srgbClr val="FF0000"/>
                </a:solidFill>
              </a:rPr>
              <a:t>no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knows_oop:</a:t>
            </a:r>
            <a:r>
              <a:rPr lang="fr-FR">
                <a:highlight>
                  <a:srgbClr val="FFFF00"/>
                </a:highlight>
              </a:rPr>
              <a:t> </a:t>
            </a:r>
            <a:r>
              <a:rPr b="1" lang="fr-FR">
                <a:solidFill>
                  <a:srgbClr val="FF0000"/>
                </a:solidFill>
              </a:rPr>
              <a:t>True</a:t>
            </a:r>
            <a:endParaRPr b="1"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likes_emacs:</a:t>
            </a:r>
            <a:r>
              <a:rPr lang="fr-FR">
                <a:highlight>
                  <a:srgbClr val="FFFF00"/>
                </a:highlight>
              </a:rPr>
              <a:t> </a:t>
            </a:r>
            <a:r>
              <a:rPr b="1" lang="fr-FR">
                <a:solidFill>
                  <a:srgbClr val="FF0000"/>
                </a:solidFill>
              </a:rPr>
              <a:t>TRUE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uses_cvs:</a:t>
            </a:r>
            <a:r>
              <a:rPr lang="fr-FR">
                <a:highlight>
                  <a:srgbClr val="FFFF00"/>
                </a:highlight>
              </a:rPr>
              <a:t> </a:t>
            </a:r>
            <a:r>
              <a:rPr b="1" lang="fr-FR">
                <a:solidFill>
                  <a:srgbClr val="FF0000"/>
                </a:solidFill>
              </a:rPr>
              <a:t>false</a:t>
            </a:r>
            <a:endParaRPr/>
          </a:p>
        </p:txBody>
      </p:sp>
      <p:sp>
        <p:nvSpPr>
          <p:cNvPr id="1260" name="Google Shape;1260;p90"/>
          <p:cNvSpPr txBox="1"/>
          <p:nvPr>
            <p:ph idx="12" type="sldNum"/>
          </p:nvPr>
        </p:nvSpPr>
        <p:spPr>
          <a:xfrm>
            <a:off x="9553650" y="7096124"/>
            <a:ext cx="898449" cy="3092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4" name="Shape 1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5" name="Google Shape;1265;p91"/>
          <p:cNvSpPr txBox="1"/>
          <p:nvPr>
            <p:ph type="title"/>
          </p:nvPr>
        </p:nvSpPr>
        <p:spPr>
          <a:xfrm>
            <a:off x="1374025" y="1095247"/>
            <a:ext cx="8128634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Syntaxes : variables</a:t>
            </a:r>
            <a:endParaRPr/>
          </a:p>
        </p:txBody>
      </p:sp>
      <p:sp>
        <p:nvSpPr>
          <p:cNvPr id="1266" name="Google Shape;1266;p91"/>
          <p:cNvSpPr txBox="1"/>
          <p:nvPr>
            <p:ph idx="1" type="body"/>
          </p:nvPr>
        </p:nvSpPr>
        <p:spPr>
          <a:xfrm>
            <a:off x="735171" y="2025650"/>
            <a:ext cx="9223058" cy="45641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Variables are called in the Ansible playbooks written in YAML and framed by double braces with space (Jinja2).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- name: "print ansible_hostname variable play"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  hosts: all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  gather_facts: True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  tasks: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    - name: "print ansible_hostname variable task"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      debug: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        msg: "</a:t>
            </a:r>
            <a:r>
              <a:rPr lang="fr-FR">
                <a:solidFill>
                  <a:srgbClr val="FF0000"/>
                </a:solidFill>
              </a:rPr>
              <a:t>{{</a:t>
            </a:r>
            <a:r>
              <a:rPr lang="fr-FR">
                <a:highlight>
                  <a:srgbClr val="FFFF00"/>
                </a:highlight>
              </a:rPr>
              <a:t> </a:t>
            </a:r>
            <a:r>
              <a:rPr lang="fr-FR"/>
              <a:t>ansible_hostname</a:t>
            </a:r>
            <a:r>
              <a:rPr lang="fr-FR">
                <a:highlight>
                  <a:srgbClr val="FFFF00"/>
                </a:highlight>
              </a:rPr>
              <a:t> </a:t>
            </a:r>
            <a:r>
              <a:rPr lang="fr-FR">
                <a:solidFill>
                  <a:srgbClr val="FF0000"/>
                </a:solidFill>
              </a:rPr>
              <a:t>}}</a:t>
            </a:r>
            <a:r>
              <a:rPr lang="fr-FR"/>
              <a:t>"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1267" name="Google Shape;1267;p91"/>
          <p:cNvSpPr txBox="1"/>
          <p:nvPr>
            <p:ph idx="12" type="sldNum"/>
          </p:nvPr>
        </p:nvSpPr>
        <p:spPr>
          <a:xfrm>
            <a:off x="9553650" y="7096124"/>
            <a:ext cx="898449" cy="3092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1" name="Shape 1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2" name="Google Shape;1272;p92"/>
          <p:cNvSpPr txBox="1"/>
          <p:nvPr>
            <p:ph type="title"/>
          </p:nvPr>
        </p:nvSpPr>
        <p:spPr>
          <a:xfrm>
            <a:off x="1374025" y="1095247"/>
            <a:ext cx="81285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/>
              <a:t>What we have covered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73" name="Google Shape;1273;p92"/>
          <p:cNvSpPr txBox="1"/>
          <p:nvPr>
            <p:ph idx="1" type="body"/>
          </p:nvPr>
        </p:nvSpPr>
        <p:spPr>
          <a:xfrm>
            <a:off x="1456806" y="2007653"/>
            <a:ext cx="7779900" cy="22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/>
              <a:t>Syntax of YAML.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/>
              <a:t>Tags and spacing.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/>
              <a:t>Human language.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/>
              <a:t>Organization and scheduling.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74" name="Google Shape;1274;p92"/>
          <p:cNvSpPr txBox="1"/>
          <p:nvPr>
            <p:ph idx="12" type="sldNum"/>
          </p:nvPr>
        </p:nvSpPr>
        <p:spPr>
          <a:xfrm>
            <a:off x="9553650" y="7096124"/>
            <a:ext cx="898449" cy="3092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8" name="Shape 1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9" name="Google Shape;1279;p93"/>
          <p:cNvSpPr txBox="1"/>
          <p:nvPr>
            <p:ph type="ctrTitle"/>
          </p:nvPr>
        </p:nvSpPr>
        <p:spPr>
          <a:xfrm>
            <a:off x="1336675" y="3057557"/>
            <a:ext cx="8020050" cy="809902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Playbook</a:t>
            </a:r>
            <a:endParaRPr/>
          </a:p>
        </p:txBody>
      </p:sp>
      <p:sp>
        <p:nvSpPr>
          <p:cNvPr id="1280" name="Google Shape;1280;p93"/>
          <p:cNvSpPr txBox="1"/>
          <p:nvPr>
            <p:ph idx="1" type="subTitle"/>
          </p:nvPr>
        </p:nvSpPr>
        <p:spPr>
          <a:xfrm>
            <a:off x="1336675" y="3968912"/>
            <a:ext cx="8020050" cy="3239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5"/>
              <a:buFont typeface="Quattrocento Sans"/>
              <a:buNone/>
            </a:pPr>
            <a:r>
              <a:t/>
            </a:r>
            <a:endParaRPr/>
          </a:p>
        </p:txBody>
      </p:sp>
      <p:sp>
        <p:nvSpPr>
          <p:cNvPr id="1281" name="Google Shape;1281;p93"/>
          <p:cNvSpPr txBox="1"/>
          <p:nvPr>
            <p:ph idx="12" type="sldNum"/>
          </p:nvPr>
        </p:nvSpPr>
        <p:spPr>
          <a:xfrm>
            <a:off x="10205093" y="7292403"/>
            <a:ext cx="426720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5" name="Shape 1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6" name="Google Shape;1286;p94"/>
          <p:cNvSpPr txBox="1"/>
          <p:nvPr>
            <p:ph type="title"/>
          </p:nvPr>
        </p:nvSpPr>
        <p:spPr>
          <a:xfrm>
            <a:off x="1374025" y="1095247"/>
            <a:ext cx="8128634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Plan</a:t>
            </a:r>
            <a:endParaRPr/>
          </a:p>
        </p:txBody>
      </p:sp>
      <p:sp>
        <p:nvSpPr>
          <p:cNvPr id="1287" name="Google Shape;1287;p94"/>
          <p:cNvSpPr txBox="1"/>
          <p:nvPr>
            <p:ph idx="1" type="body"/>
          </p:nvPr>
        </p:nvSpPr>
        <p:spPr>
          <a:xfrm>
            <a:off x="1456806" y="2007653"/>
            <a:ext cx="7779900" cy="34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Char char="•"/>
            </a:pPr>
            <a:r>
              <a:rPr lang="fr-FR" sz="2500"/>
              <a:t>Introduction</a:t>
            </a:r>
            <a:endParaRPr sz="2500"/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Char char="•"/>
            </a:pPr>
            <a:r>
              <a:rPr lang="fr-FR" sz="2500"/>
              <a:t>Playbook structure</a:t>
            </a:r>
            <a:endParaRPr sz="2500"/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Char char="•"/>
            </a:pPr>
            <a:r>
              <a:rPr lang="fr-FR" sz="2500"/>
              <a:t>Task Inclusion Playbook</a:t>
            </a:r>
            <a:endParaRPr sz="2500"/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Char char="•"/>
            </a:pPr>
            <a:r>
              <a:rPr lang="fr-FR" sz="2500"/>
              <a:t>A “play” in a “playbook”</a:t>
            </a:r>
            <a:endParaRPr sz="2500"/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Char char="•"/>
            </a:pPr>
            <a:r>
              <a:rPr lang="fr-FR" sz="2500"/>
              <a:t>Common elements of a game</a:t>
            </a:r>
            <a:endParaRPr sz="2500"/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Char char="•"/>
            </a:pPr>
            <a:r>
              <a:rPr lang="fr-FR" sz="2500"/>
              <a:t>Running a playbook: color codes</a:t>
            </a:r>
            <a:endParaRPr sz="2500"/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Char char="•"/>
            </a:pPr>
            <a:r>
              <a:rPr lang="fr-FR" sz="2500"/>
              <a:t>Running a playbook</a:t>
            </a:r>
            <a:endParaRPr sz="2500"/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Char char="•"/>
            </a:pPr>
            <a:r>
              <a:rPr lang="fr-FR" sz="2500"/>
              <a:t>Management of managers</a:t>
            </a:r>
            <a:endParaRPr sz="2500"/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Char char="•"/>
            </a:pPr>
            <a:r>
              <a:rPr lang="fr-FR" sz="2500"/>
              <a:t>Run an ansible playbook</a:t>
            </a:r>
            <a:endParaRPr sz="2500"/>
          </a:p>
        </p:txBody>
      </p:sp>
      <p:sp>
        <p:nvSpPr>
          <p:cNvPr id="1288" name="Google Shape;1288;p94"/>
          <p:cNvSpPr txBox="1"/>
          <p:nvPr>
            <p:ph idx="12" type="sldNum"/>
          </p:nvPr>
        </p:nvSpPr>
        <p:spPr>
          <a:xfrm>
            <a:off x="9553650" y="7096124"/>
            <a:ext cx="898449" cy="3092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2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3" name="Google Shape;1293;p95"/>
          <p:cNvSpPr txBox="1"/>
          <p:nvPr>
            <p:ph type="title"/>
          </p:nvPr>
        </p:nvSpPr>
        <p:spPr>
          <a:xfrm>
            <a:off x="1374025" y="1095247"/>
            <a:ext cx="8128634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Introduction</a:t>
            </a:r>
            <a:endParaRPr/>
          </a:p>
        </p:txBody>
      </p:sp>
      <p:sp>
        <p:nvSpPr>
          <p:cNvPr id="1294" name="Google Shape;1294;p95"/>
          <p:cNvSpPr txBox="1"/>
          <p:nvPr>
            <p:ph idx="1" type="body"/>
          </p:nvPr>
        </p:nvSpPr>
        <p:spPr>
          <a:xfrm>
            <a:off x="756344" y="2414763"/>
            <a:ext cx="9695755" cy="38164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3175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fr-FR"/>
              <a:t>A playbook contains instructions for configuring your hosts.</a:t>
            </a:r>
            <a:endParaRPr/>
          </a:p>
          <a:p>
            <a:pPr indent="-3175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fr-FR"/>
              <a:t>A playbook contains one or more plays.</a:t>
            </a:r>
            <a:endParaRPr/>
          </a:p>
          <a:p>
            <a:pPr indent="-3175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fr-FR"/>
              <a:t>A play is a task.</a:t>
            </a:r>
            <a:endParaRPr/>
          </a:p>
          <a:p>
            <a:pPr indent="-3175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fr-FR"/>
              <a:t>Playbooks are in YAML format.</a:t>
            </a:r>
            <a:endParaRPr/>
          </a:p>
          <a:p>
            <a:pPr indent="-3175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fr-FR"/>
              <a:t>Uses minimal syntax.</a:t>
            </a:r>
            <a:endParaRPr/>
          </a:p>
          <a:p>
            <a:pPr indent="-3175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fr-FR"/>
              <a:t>Made to be readable.</a:t>
            </a:r>
            <a:endParaRPr/>
          </a:p>
          <a:p>
            <a:pPr indent="-3175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fr-FR"/>
              <a:t>Must be idempotent, that is to say executed several times, the result will be the same.</a:t>
            </a:r>
            <a:endParaRPr/>
          </a:p>
          <a:p>
            <a:pPr indent="-3175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fr-FR"/>
              <a:t>May be divided into templates or roles.</a:t>
            </a:r>
            <a:endParaRPr/>
          </a:p>
          <a:p>
            <a:pPr indent="-3175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fr-FR"/>
              <a:t>More efficient to execute multiple tasks than on the command line.</a:t>
            </a:r>
            <a:endParaRPr/>
          </a:p>
        </p:txBody>
      </p:sp>
      <p:sp>
        <p:nvSpPr>
          <p:cNvPr id="1295" name="Google Shape;1295;p95"/>
          <p:cNvSpPr txBox="1"/>
          <p:nvPr>
            <p:ph idx="12" type="sldNum"/>
          </p:nvPr>
        </p:nvSpPr>
        <p:spPr>
          <a:xfrm>
            <a:off x="9553650" y="7096124"/>
            <a:ext cx="898449" cy="3092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9" name="Shape 1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" name="Google Shape;1300;p96"/>
          <p:cNvSpPr txBox="1"/>
          <p:nvPr>
            <p:ph type="title"/>
          </p:nvPr>
        </p:nvSpPr>
        <p:spPr>
          <a:xfrm>
            <a:off x="1374025" y="1095247"/>
            <a:ext cx="81285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/>
              <a:t>Playbook structure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pic>
        <p:nvPicPr>
          <p:cNvPr id="1301" name="Google Shape;1301;p9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04078" y="2379146"/>
            <a:ext cx="8538304" cy="3749688"/>
          </a:xfrm>
          <a:prstGeom prst="rect">
            <a:avLst/>
          </a:prstGeom>
          <a:noFill/>
          <a:ln>
            <a:noFill/>
          </a:ln>
        </p:spPr>
      </p:pic>
      <p:sp>
        <p:nvSpPr>
          <p:cNvPr id="1302" name="Google Shape;1302;p96"/>
          <p:cNvSpPr txBox="1"/>
          <p:nvPr>
            <p:ph idx="12" type="sldNum"/>
          </p:nvPr>
        </p:nvSpPr>
        <p:spPr>
          <a:xfrm>
            <a:off x="9553650" y="7096124"/>
            <a:ext cx="898449" cy="3092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6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Google Shape;1307;p97"/>
          <p:cNvSpPr txBox="1"/>
          <p:nvPr>
            <p:ph type="title"/>
          </p:nvPr>
        </p:nvSpPr>
        <p:spPr>
          <a:xfrm>
            <a:off x="268550" y="901417"/>
            <a:ext cx="92232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/>
              <a:t>Playbook structure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pic>
        <p:nvPicPr>
          <p:cNvPr id="1308" name="Google Shape;1308;p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68215" y="2064046"/>
            <a:ext cx="5238514" cy="4665097"/>
          </a:xfrm>
          <a:prstGeom prst="rect">
            <a:avLst/>
          </a:prstGeom>
          <a:noFill/>
          <a:ln>
            <a:noFill/>
          </a:ln>
        </p:spPr>
      </p:pic>
      <p:sp>
        <p:nvSpPr>
          <p:cNvPr id="1309" name="Google Shape;1309;p97"/>
          <p:cNvSpPr txBox="1"/>
          <p:nvPr>
            <p:ph idx="12" type="sldNum"/>
          </p:nvPr>
        </p:nvSpPr>
        <p:spPr>
          <a:xfrm>
            <a:off x="9553650" y="7096124"/>
            <a:ext cx="898449" cy="3092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3" name="Shape 1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4" name="Google Shape;1314;p98"/>
          <p:cNvSpPr txBox="1"/>
          <p:nvPr>
            <p:ph type="title"/>
          </p:nvPr>
        </p:nvSpPr>
        <p:spPr>
          <a:xfrm>
            <a:off x="1766007" y="965800"/>
            <a:ext cx="6545700" cy="158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11125">
            <a:spAutoFit/>
          </a:bodyPr>
          <a:lstStyle/>
          <a:p>
            <a:pPr indent="0" lvl="0" marL="11139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/>
              <a:t>Task Inclusion - Playbook</a:t>
            </a:r>
            <a:endParaRPr/>
          </a:p>
          <a:p>
            <a:pPr indent="0" lvl="0" marL="11139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11139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pic>
        <p:nvPicPr>
          <p:cNvPr id="1315" name="Google Shape;1315;p9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45439" y="2463773"/>
            <a:ext cx="6802522" cy="3133570"/>
          </a:xfrm>
          <a:prstGeom prst="rect">
            <a:avLst/>
          </a:prstGeom>
          <a:noFill/>
          <a:ln>
            <a:noFill/>
          </a:ln>
        </p:spPr>
      </p:pic>
      <p:sp>
        <p:nvSpPr>
          <p:cNvPr id="1316" name="Google Shape;1316;p98"/>
          <p:cNvSpPr txBox="1"/>
          <p:nvPr>
            <p:ph idx="12" type="sldNum"/>
          </p:nvPr>
        </p:nvSpPr>
        <p:spPr>
          <a:xfrm>
            <a:off x="9553650" y="7096124"/>
            <a:ext cx="898449" cy="3092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0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p99"/>
          <p:cNvSpPr/>
          <p:nvPr/>
        </p:nvSpPr>
        <p:spPr>
          <a:xfrm>
            <a:off x="2412331" y="1883312"/>
            <a:ext cx="6712893" cy="4367029"/>
          </a:xfrm>
          <a:custGeom>
            <a:rect b="b" l="l" r="r" t="t"/>
            <a:pathLst>
              <a:path extrusionOk="0" h="4979035" w="7653655">
                <a:moveTo>
                  <a:pt x="0" y="0"/>
                </a:moveTo>
                <a:lnTo>
                  <a:pt x="7653599" y="0"/>
                </a:lnTo>
                <a:lnTo>
                  <a:pt x="7653599" y="4978499"/>
                </a:lnTo>
                <a:lnTo>
                  <a:pt x="0" y="497849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2" name="Google Shape;1322;p99"/>
          <p:cNvSpPr txBox="1"/>
          <p:nvPr/>
        </p:nvSpPr>
        <p:spPr>
          <a:xfrm>
            <a:off x="2412331" y="2021102"/>
            <a:ext cx="6712893" cy="17825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1700">
            <a:spAutoFit/>
          </a:bodyPr>
          <a:lstStyle/>
          <a:p>
            <a:pPr indent="-294073" lvl="0" marL="527997" marR="4855007" rtl="0" algn="l">
              <a:lnSpc>
                <a:spcPct val="11959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29"/>
              <a:buFont typeface="Arial"/>
              <a:buNone/>
            </a:pPr>
            <a:r>
              <a:rPr b="0" i="0" lang="fr-FR" sz="1929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- hosts: db  vars:</a:t>
            </a:r>
            <a:endParaRPr b="0" i="0" sz="1929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822071" marR="0" rtl="0" algn="l">
              <a:lnSpc>
                <a:spcPct val="11482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29"/>
              <a:buFont typeface="Arial"/>
              <a:buNone/>
            </a:pPr>
            <a:r>
              <a:rPr b="0" i="0" lang="fr-FR" sz="1929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software:</a:t>
            </a:r>
            <a:endParaRPr b="0" i="0" sz="1929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588147" lvl="0" marL="527997" marR="3237043" rtl="0" algn="l">
              <a:lnSpc>
                <a:spcPct val="119595"/>
              </a:lnSpc>
              <a:spcBef>
                <a:spcPts val="79"/>
              </a:spcBef>
              <a:spcAft>
                <a:spcPts val="0"/>
              </a:spcAft>
              <a:buClr>
                <a:srgbClr val="000000"/>
              </a:buClr>
              <a:buSzPts val="1929"/>
              <a:buFont typeface="Arial"/>
              <a:buNone/>
            </a:pPr>
            <a:r>
              <a:rPr b="0" i="0" lang="fr-FR" sz="1929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- mariadb-server  roles:</a:t>
            </a:r>
            <a:endParaRPr b="0" i="0" sz="1929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822071" marR="0" rtl="0" algn="l">
              <a:lnSpc>
                <a:spcPct val="11524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29"/>
              <a:buFont typeface="Arial"/>
              <a:buNone/>
            </a:pPr>
            <a:r>
              <a:rPr b="0" i="0" lang="fr-FR" sz="1929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- install_wordpress_db</a:t>
            </a:r>
            <a:endParaRPr b="0" i="0" sz="1929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323" name="Google Shape;1323;p99"/>
          <p:cNvSpPr txBox="1"/>
          <p:nvPr/>
        </p:nvSpPr>
        <p:spPr>
          <a:xfrm>
            <a:off x="2646247" y="4120066"/>
            <a:ext cx="3969925" cy="20299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300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29"/>
              <a:buFont typeface="Arial"/>
              <a:buNone/>
            </a:pPr>
            <a:r>
              <a:rPr b="0" i="0" lang="fr-FR" sz="1929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- hosts: web</a:t>
            </a:r>
            <a:endParaRPr b="0" i="0" sz="1929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294074" marR="0" rtl="0" algn="l">
              <a:lnSpc>
                <a:spcPct val="11933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29"/>
              <a:buFont typeface="Arial"/>
              <a:buNone/>
            </a:pPr>
            <a:r>
              <a:rPr b="0" i="0" lang="fr-FR" sz="1929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vars:</a:t>
            </a:r>
            <a:endParaRPr b="0" i="0" sz="1929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2051278" rtl="0" algn="r">
              <a:lnSpc>
                <a:spcPct val="11933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29"/>
              <a:buFont typeface="Arial"/>
              <a:buNone/>
            </a:pPr>
            <a:r>
              <a:rPr b="0" i="0" lang="fr-FR" sz="1929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software:</a:t>
            </a:r>
            <a:endParaRPr b="0" i="0" sz="1929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2051835" rtl="0" algn="r">
              <a:lnSpc>
                <a:spcPct val="11933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29"/>
              <a:buFont typeface="Arial"/>
              <a:buNone/>
            </a:pPr>
            <a:r>
              <a:rPr b="0" i="0" lang="fr-FR" sz="1929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- httpd</a:t>
            </a:r>
            <a:endParaRPr b="0" i="0" sz="1929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588148" lvl="0" marL="294074" marR="2345909" rtl="0" algn="l">
              <a:lnSpc>
                <a:spcPct val="119595"/>
              </a:lnSpc>
              <a:spcBef>
                <a:spcPts val="75"/>
              </a:spcBef>
              <a:spcAft>
                <a:spcPts val="0"/>
              </a:spcAft>
              <a:buClr>
                <a:srgbClr val="000000"/>
              </a:buClr>
              <a:buSzPts val="1929"/>
              <a:buFont typeface="Arial"/>
              <a:buNone/>
            </a:pPr>
            <a:r>
              <a:rPr b="0" i="0" lang="fr-FR" sz="1929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- php  roles:</a:t>
            </a:r>
            <a:endParaRPr b="0" i="0" sz="1929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588148" marR="0" rtl="0" algn="l">
              <a:lnSpc>
                <a:spcPct val="11524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29"/>
              <a:buFont typeface="Arial"/>
              <a:buNone/>
            </a:pPr>
            <a:r>
              <a:rPr b="0" i="0" lang="fr-FR" sz="1929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- install_wordpress_web</a:t>
            </a:r>
            <a:endParaRPr b="0" i="0" sz="1929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324" name="Google Shape;1324;p99"/>
          <p:cNvSpPr/>
          <p:nvPr/>
        </p:nvSpPr>
        <p:spPr>
          <a:xfrm>
            <a:off x="1993150" y="1956526"/>
            <a:ext cx="345308" cy="1893623"/>
          </a:xfrm>
          <a:custGeom>
            <a:rect b="b" l="l" r="r" t="t"/>
            <a:pathLst>
              <a:path extrusionOk="0" h="2159000" w="393700">
                <a:moveTo>
                  <a:pt x="393599" y="2158799"/>
                </a:moveTo>
                <a:lnTo>
                  <a:pt x="314275" y="2158133"/>
                </a:lnTo>
                <a:lnTo>
                  <a:pt x="240393" y="2156222"/>
                </a:lnTo>
                <a:lnTo>
                  <a:pt x="173534" y="2153198"/>
                </a:lnTo>
                <a:lnTo>
                  <a:pt x="115282" y="2149193"/>
                </a:lnTo>
                <a:lnTo>
                  <a:pt x="67220" y="2144339"/>
                </a:lnTo>
                <a:lnTo>
                  <a:pt x="7996" y="2132611"/>
                </a:lnTo>
                <a:lnTo>
                  <a:pt x="0" y="2126001"/>
                </a:lnTo>
                <a:lnTo>
                  <a:pt x="0" y="32798"/>
                </a:lnTo>
                <a:lnTo>
                  <a:pt x="66129" y="14601"/>
                </a:lnTo>
                <a:lnTo>
                  <a:pt x="115282" y="9606"/>
                </a:lnTo>
                <a:lnTo>
                  <a:pt x="162551" y="6245"/>
                </a:lnTo>
                <a:lnTo>
                  <a:pt x="215074" y="3567"/>
                </a:lnTo>
                <a:lnTo>
                  <a:pt x="271794" y="1610"/>
                </a:lnTo>
                <a:lnTo>
                  <a:pt x="331655" y="408"/>
                </a:lnTo>
                <a:lnTo>
                  <a:pt x="393599" y="0"/>
                </a:lnTo>
              </a:path>
            </a:pathLst>
          </a:custGeom>
          <a:noFill/>
          <a:ln cap="flat" cmpd="sng" w="76175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5" name="Google Shape;1325;p99"/>
          <p:cNvSpPr/>
          <p:nvPr/>
        </p:nvSpPr>
        <p:spPr>
          <a:xfrm>
            <a:off x="1993150" y="4034160"/>
            <a:ext cx="345308" cy="1893623"/>
          </a:xfrm>
          <a:custGeom>
            <a:rect b="b" l="l" r="r" t="t"/>
            <a:pathLst>
              <a:path extrusionOk="0" h="2159000" w="393700">
                <a:moveTo>
                  <a:pt x="393599" y="2158799"/>
                </a:moveTo>
                <a:lnTo>
                  <a:pt x="314275" y="2158133"/>
                </a:lnTo>
                <a:lnTo>
                  <a:pt x="240393" y="2156222"/>
                </a:lnTo>
                <a:lnTo>
                  <a:pt x="173534" y="2153198"/>
                </a:lnTo>
                <a:lnTo>
                  <a:pt x="115282" y="2149193"/>
                </a:lnTo>
                <a:lnTo>
                  <a:pt x="67220" y="2144339"/>
                </a:lnTo>
                <a:lnTo>
                  <a:pt x="7996" y="2132611"/>
                </a:lnTo>
                <a:lnTo>
                  <a:pt x="0" y="2126001"/>
                </a:lnTo>
                <a:lnTo>
                  <a:pt x="0" y="32798"/>
                </a:lnTo>
                <a:lnTo>
                  <a:pt x="66129" y="14602"/>
                </a:lnTo>
                <a:lnTo>
                  <a:pt x="115282" y="9606"/>
                </a:lnTo>
                <a:lnTo>
                  <a:pt x="162551" y="6245"/>
                </a:lnTo>
                <a:lnTo>
                  <a:pt x="215074" y="3567"/>
                </a:lnTo>
                <a:lnTo>
                  <a:pt x="271794" y="1610"/>
                </a:lnTo>
                <a:lnTo>
                  <a:pt x="331655" y="408"/>
                </a:lnTo>
                <a:lnTo>
                  <a:pt x="393599" y="0"/>
                </a:lnTo>
              </a:path>
            </a:pathLst>
          </a:custGeom>
          <a:noFill/>
          <a:ln cap="flat" cmpd="sng" w="76175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6" name="Google Shape;1326;p99"/>
          <p:cNvSpPr txBox="1"/>
          <p:nvPr>
            <p:ph type="title"/>
          </p:nvPr>
        </p:nvSpPr>
        <p:spPr>
          <a:xfrm>
            <a:off x="447428" y="1053781"/>
            <a:ext cx="7905600" cy="158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11125">
            <a:spAutoFit/>
          </a:bodyPr>
          <a:lstStyle/>
          <a:p>
            <a:pPr indent="0" lvl="0" marL="11139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/>
              <a:t>A “play” in a “playbook”</a:t>
            </a:r>
            <a:endParaRPr/>
          </a:p>
          <a:p>
            <a:pPr indent="0" lvl="0" marL="11139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11139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27" name="Google Shape;1327;p99"/>
          <p:cNvSpPr/>
          <p:nvPr/>
        </p:nvSpPr>
        <p:spPr>
          <a:xfrm>
            <a:off x="2599874" y="3912686"/>
            <a:ext cx="4822612" cy="2333055"/>
          </a:xfrm>
          <a:custGeom>
            <a:rect b="b" l="l" r="r" t="t"/>
            <a:pathLst>
              <a:path extrusionOk="0" h="2660015" w="5498465">
                <a:moveTo>
                  <a:pt x="0" y="0"/>
                </a:moveTo>
                <a:lnTo>
                  <a:pt x="5498399" y="0"/>
                </a:lnTo>
                <a:lnTo>
                  <a:pt x="5498399" y="2659799"/>
                </a:lnTo>
                <a:lnTo>
                  <a:pt x="0" y="2659799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800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9"/>
              <a:buFont typeface="Arial"/>
              <a:buNone/>
            </a:pPr>
            <a:r>
              <a:t/>
            </a:r>
            <a:endParaRPr b="0" i="0" sz="15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8" name="Google Shape;1328;p99"/>
          <p:cNvSpPr txBox="1"/>
          <p:nvPr/>
        </p:nvSpPr>
        <p:spPr>
          <a:xfrm>
            <a:off x="535551" y="2912074"/>
            <a:ext cx="992708" cy="497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31"/>
              <a:buFont typeface="Arial"/>
              <a:buNone/>
            </a:pPr>
            <a:r>
              <a:rPr b="0" i="0" lang="fr-FR" sz="26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Play 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9" name="Google Shape;1329;p99"/>
          <p:cNvSpPr txBox="1"/>
          <p:nvPr/>
        </p:nvSpPr>
        <p:spPr>
          <a:xfrm>
            <a:off x="512477" y="4738020"/>
            <a:ext cx="1390500" cy="9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31"/>
              <a:buFont typeface="Arial"/>
              <a:buNone/>
            </a:pPr>
            <a:r>
              <a:rPr lang="fr-FR" sz="263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Another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31"/>
              <a:buFont typeface="Arial"/>
              <a:buNone/>
            </a:pPr>
            <a:r>
              <a:rPr b="0" i="0" lang="fr-FR" sz="26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play</a:t>
            </a:r>
            <a:endParaRPr b="0" i="0" sz="2631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0" name="Google Shape;1330;p99"/>
          <p:cNvSpPr txBox="1"/>
          <p:nvPr>
            <p:ph idx="12" type="sldNum"/>
          </p:nvPr>
        </p:nvSpPr>
        <p:spPr>
          <a:xfrm>
            <a:off x="9553650" y="7096124"/>
            <a:ext cx="898449" cy="3092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hèm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2019-03-24T19:45:48Z</dcterms:created>
  <dc:creator>amine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2015-10-23T00:00:00Z</vt:filetime>
  </property>
  <property fmtid="{D5CDD505-2E9C-101B-9397-08002B2CF9AE}" pid="3" name="Creator">
    <vt:lpwstr>PDFCreator Version 1.7.3</vt:lpwstr>
  </property>
  <property fmtid="{D5CDD505-2E9C-101B-9397-08002B2CF9AE}" pid="4" name="LastSaved">
    <vt:filetime>2019-03-24T00:00:00Z</vt:filetime>
  </property>
</Properties>
</file>